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998F4E3E-1A76-4A6B-98B6-08752F3768B3}" v="4" dt="2021-08-10T21:41:11.021"/>
    <p1510:client id="{10340FDF-B15C-4CFF-B487-146F9B98A252}" v="28" dt="2021-08-10T21:47:37.589"/>
    <p1510:client id="{7FB42E05-DEC9-4126-B474-47B35F363E13}" v="30" dt="2021-07-12T20:25:12.855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82D0390A-222A-332D-F9F9-70D15093EB60}" v="22" dt="2021-07-13T17:51:30.429"/>
    <p1510:client id="{86B35720-4193-446F-B2D5-9AD9984A55EF}" v="513" dt="2021-08-19T14:59:06.5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94291" autoAdjust="0"/>
  </p:normalViewPr>
  <p:slideViewPr>
    <p:cSldViewPr snapToGrid="0" snapToObjects="1">
      <p:cViewPr>
        <p:scale>
          <a:sx n="70" d="100"/>
          <a:sy n="70" d="100"/>
        </p:scale>
        <p:origin x="840" y="-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E789F8-1452-439E-A4A2-B1999F4E74C4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8EE5E5-DC38-452C-885B-21044B773D6F}">
      <dgm:prSet phldrT="[Text]"/>
      <dgm:spPr/>
      <dgm:t>
        <a:bodyPr/>
        <a:lstStyle/>
        <a:p>
          <a:r>
            <a:rPr lang="en-US" dirty="0"/>
            <a:t>Building the Model</a:t>
          </a:r>
        </a:p>
      </dgm:t>
    </dgm:pt>
    <dgm:pt modelId="{037B4F89-D3B1-4ECC-9C5C-2788A06EF5BC}" type="parTrans" cxnId="{B568EF1E-5703-4566-B1DE-1F1984C11A43}">
      <dgm:prSet/>
      <dgm:spPr/>
      <dgm:t>
        <a:bodyPr/>
        <a:lstStyle/>
        <a:p>
          <a:endParaRPr lang="en-US"/>
        </a:p>
      </dgm:t>
    </dgm:pt>
    <dgm:pt modelId="{FA99E9B8-F94F-402E-B589-E4B41447224F}" type="sibTrans" cxnId="{B568EF1E-5703-4566-B1DE-1F1984C11A43}">
      <dgm:prSet/>
      <dgm:spPr/>
      <dgm:t>
        <a:bodyPr/>
        <a:lstStyle/>
        <a:p>
          <a:endParaRPr lang="en-US"/>
        </a:p>
      </dgm:t>
    </dgm:pt>
    <dgm:pt modelId="{8755CE5E-1085-4F6C-A63E-785F816F24CC}">
      <dgm:prSet phldrT="[Text]"/>
      <dgm:spPr/>
      <dgm:t>
        <a:bodyPr/>
        <a:lstStyle/>
        <a:p>
          <a:r>
            <a:rPr lang="en-US" dirty="0"/>
            <a:t>Load the dataset into NumPy and Pandas</a:t>
          </a:r>
        </a:p>
      </dgm:t>
    </dgm:pt>
    <dgm:pt modelId="{D1EDA3A1-CB35-4EAE-AA10-F334810D941B}" type="parTrans" cxnId="{8E6A3413-0783-4701-9EDC-387BBB134D9E}">
      <dgm:prSet/>
      <dgm:spPr/>
      <dgm:t>
        <a:bodyPr/>
        <a:lstStyle/>
        <a:p>
          <a:endParaRPr lang="en-US"/>
        </a:p>
      </dgm:t>
    </dgm:pt>
    <dgm:pt modelId="{DF23F0E8-48CF-4840-B28A-E91E3BF6D753}" type="sibTrans" cxnId="{8E6A3413-0783-4701-9EDC-387BBB134D9E}">
      <dgm:prSet/>
      <dgm:spPr/>
      <dgm:t>
        <a:bodyPr/>
        <a:lstStyle/>
        <a:p>
          <a:endParaRPr lang="en-US"/>
        </a:p>
      </dgm:t>
    </dgm:pt>
    <dgm:pt modelId="{3E327275-14EF-439C-944B-5EC7AD34BED3}">
      <dgm:prSet phldrT="[Text]"/>
      <dgm:spPr/>
      <dgm:t>
        <a:bodyPr/>
        <a:lstStyle/>
        <a:p>
          <a:r>
            <a:rPr lang="en-US" dirty="0"/>
            <a:t>Evaluating the Model</a:t>
          </a:r>
        </a:p>
      </dgm:t>
    </dgm:pt>
    <dgm:pt modelId="{5001526D-1F8B-4DBB-9CF2-B7BCF3636CA0}" type="parTrans" cxnId="{F6880CAA-EB29-4DFC-9428-2BC75D28BFFA}">
      <dgm:prSet/>
      <dgm:spPr/>
      <dgm:t>
        <a:bodyPr/>
        <a:lstStyle/>
        <a:p>
          <a:endParaRPr lang="en-US"/>
        </a:p>
      </dgm:t>
    </dgm:pt>
    <dgm:pt modelId="{ED996AC1-1234-4795-B5B9-F1979F2E8CA3}" type="sibTrans" cxnId="{F6880CAA-EB29-4DFC-9428-2BC75D28BFFA}">
      <dgm:prSet/>
      <dgm:spPr/>
      <dgm:t>
        <a:bodyPr/>
        <a:lstStyle/>
        <a:p>
          <a:endParaRPr lang="en-US"/>
        </a:p>
      </dgm:t>
    </dgm:pt>
    <dgm:pt modelId="{BAC8A324-D0B2-4733-ABC6-27F88A35F192}">
      <dgm:prSet phldrT="[Text]"/>
      <dgm:spPr/>
      <dgm:t>
        <a:bodyPr/>
        <a:lstStyle/>
        <a:p>
          <a:r>
            <a:rPr lang="en-US" dirty="0"/>
            <a:t>Check the accuracy for each model</a:t>
          </a:r>
        </a:p>
      </dgm:t>
    </dgm:pt>
    <dgm:pt modelId="{B0304711-DE06-4AE4-B4E2-2AACC145935B}" type="parTrans" cxnId="{99773825-72FA-4696-BAB5-9214F3408CCA}">
      <dgm:prSet/>
      <dgm:spPr/>
      <dgm:t>
        <a:bodyPr/>
        <a:lstStyle/>
        <a:p>
          <a:endParaRPr lang="en-US"/>
        </a:p>
      </dgm:t>
    </dgm:pt>
    <dgm:pt modelId="{AF406B38-243D-4474-97AF-F8C76311905D}" type="sibTrans" cxnId="{99773825-72FA-4696-BAB5-9214F3408CCA}">
      <dgm:prSet/>
      <dgm:spPr/>
      <dgm:t>
        <a:bodyPr/>
        <a:lstStyle/>
        <a:p>
          <a:endParaRPr lang="en-US"/>
        </a:p>
      </dgm:t>
    </dgm:pt>
    <dgm:pt modelId="{BE58D8C7-A3A8-44FB-9BBF-FCE1CEF354B0}">
      <dgm:prSet phldrT="[Text]"/>
      <dgm:spPr/>
      <dgm:t>
        <a:bodyPr/>
        <a:lstStyle/>
        <a:p>
          <a:r>
            <a:rPr lang="en-US" dirty="0"/>
            <a:t>Improving the Model</a:t>
          </a:r>
        </a:p>
      </dgm:t>
    </dgm:pt>
    <dgm:pt modelId="{FC9971C9-AEE4-4EA7-9000-B03A0FC6E989}" type="parTrans" cxnId="{3EB99E6C-5F6A-425E-A954-2F6122644EFA}">
      <dgm:prSet/>
      <dgm:spPr/>
      <dgm:t>
        <a:bodyPr/>
        <a:lstStyle/>
        <a:p>
          <a:endParaRPr lang="en-US"/>
        </a:p>
      </dgm:t>
    </dgm:pt>
    <dgm:pt modelId="{5D257D48-0782-42C0-9D3B-22D630BAC564}" type="sibTrans" cxnId="{3EB99E6C-5F6A-425E-A954-2F6122644EFA}">
      <dgm:prSet/>
      <dgm:spPr/>
      <dgm:t>
        <a:bodyPr/>
        <a:lstStyle/>
        <a:p>
          <a:endParaRPr lang="en-US"/>
        </a:p>
      </dgm:t>
    </dgm:pt>
    <dgm:pt modelId="{924996A1-7FF1-462A-AE7D-A78336819B75}">
      <dgm:prSet phldrT="[Text]"/>
      <dgm:spPr/>
      <dgm:t>
        <a:bodyPr/>
        <a:lstStyle/>
        <a:p>
          <a:r>
            <a:rPr lang="en-US" dirty="0"/>
            <a:t>Use Feature Engineering</a:t>
          </a:r>
        </a:p>
      </dgm:t>
    </dgm:pt>
    <dgm:pt modelId="{9FC22148-0486-4FD7-97FF-B8E170A39783}" type="parTrans" cxnId="{AA57C9DB-CA0A-4AE9-B620-41E900112280}">
      <dgm:prSet/>
      <dgm:spPr/>
      <dgm:t>
        <a:bodyPr/>
        <a:lstStyle/>
        <a:p>
          <a:endParaRPr lang="en-US"/>
        </a:p>
      </dgm:t>
    </dgm:pt>
    <dgm:pt modelId="{0EC5938D-109A-4FFF-84A7-BED821799F92}" type="sibTrans" cxnId="{AA57C9DB-CA0A-4AE9-B620-41E900112280}">
      <dgm:prSet/>
      <dgm:spPr/>
      <dgm:t>
        <a:bodyPr/>
        <a:lstStyle/>
        <a:p>
          <a:endParaRPr lang="en-US"/>
        </a:p>
      </dgm:t>
    </dgm:pt>
    <dgm:pt modelId="{BD4FB301-00E3-4901-A0A9-A18611ABB321}">
      <dgm:prSet/>
      <dgm:spPr/>
      <dgm:t>
        <a:bodyPr/>
        <a:lstStyle/>
        <a:p>
          <a:r>
            <a:rPr lang="en-US" dirty="0"/>
            <a:t>Transform the data and then split into training and test datasets</a:t>
          </a:r>
        </a:p>
      </dgm:t>
    </dgm:pt>
    <dgm:pt modelId="{38FFEB2B-9224-44FF-BBDC-8CE126674391}" type="parTrans" cxnId="{C3CA4826-3552-4AE9-87F9-C2957DC10FF8}">
      <dgm:prSet/>
      <dgm:spPr/>
      <dgm:t>
        <a:bodyPr/>
        <a:lstStyle/>
        <a:p>
          <a:endParaRPr lang="en-US"/>
        </a:p>
      </dgm:t>
    </dgm:pt>
    <dgm:pt modelId="{E200C40B-4ED7-428C-B835-12298010582A}" type="sibTrans" cxnId="{C3CA4826-3552-4AE9-87F9-C2957DC10FF8}">
      <dgm:prSet/>
      <dgm:spPr/>
      <dgm:t>
        <a:bodyPr/>
        <a:lstStyle/>
        <a:p>
          <a:endParaRPr lang="en-US"/>
        </a:p>
      </dgm:t>
    </dgm:pt>
    <dgm:pt modelId="{BFCEE4A8-D7CD-43FF-AE8E-25EA11E51752}">
      <dgm:prSet/>
      <dgm:spPr/>
      <dgm:t>
        <a:bodyPr/>
        <a:lstStyle/>
        <a:p>
          <a:r>
            <a:rPr lang="en-US" dirty="0"/>
            <a:t>Decide which type of ML to use</a:t>
          </a:r>
        </a:p>
      </dgm:t>
    </dgm:pt>
    <dgm:pt modelId="{834E73B1-3912-43FB-A086-3EBEF3E05C25}" type="parTrans" cxnId="{3D927E79-B313-4D05-B60C-26D0549EB1E7}">
      <dgm:prSet/>
      <dgm:spPr/>
      <dgm:t>
        <a:bodyPr/>
        <a:lstStyle/>
        <a:p>
          <a:endParaRPr lang="en-US"/>
        </a:p>
      </dgm:t>
    </dgm:pt>
    <dgm:pt modelId="{332050C8-6423-4441-9834-FC0A24787F49}" type="sibTrans" cxnId="{3D927E79-B313-4D05-B60C-26D0549EB1E7}">
      <dgm:prSet/>
      <dgm:spPr/>
      <dgm:t>
        <a:bodyPr/>
        <a:lstStyle/>
        <a:p>
          <a:endParaRPr lang="en-US"/>
        </a:p>
      </dgm:t>
    </dgm:pt>
    <dgm:pt modelId="{92F3F32D-C9A0-4996-80BC-980F74358124}">
      <dgm:prSet/>
      <dgm:spPr/>
      <dgm:t>
        <a:bodyPr/>
        <a:lstStyle/>
        <a:p>
          <a:r>
            <a:rPr lang="en-US" dirty="0"/>
            <a:t>set the parameters and algorithms to </a:t>
          </a:r>
          <a:r>
            <a:rPr lang="en-US" dirty="0" err="1"/>
            <a:t>GridSearchCV</a:t>
          </a:r>
          <a:r>
            <a:rPr lang="en-US" dirty="0"/>
            <a:t> and fit it to dataset.</a:t>
          </a:r>
        </a:p>
      </dgm:t>
    </dgm:pt>
    <dgm:pt modelId="{6969759E-073F-4D1E-A35D-72FD7F6E99E4}" type="parTrans" cxnId="{C2DC8057-7035-457B-A519-F2B26A706726}">
      <dgm:prSet/>
      <dgm:spPr/>
      <dgm:t>
        <a:bodyPr/>
        <a:lstStyle/>
        <a:p>
          <a:endParaRPr lang="en-US"/>
        </a:p>
      </dgm:t>
    </dgm:pt>
    <dgm:pt modelId="{9E35B130-6594-4CD4-9F5B-4E79955E7A97}" type="sibTrans" cxnId="{C2DC8057-7035-457B-A519-F2B26A706726}">
      <dgm:prSet/>
      <dgm:spPr/>
      <dgm:t>
        <a:bodyPr/>
        <a:lstStyle/>
        <a:p>
          <a:endParaRPr lang="en-US"/>
        </a:p>
      </dgm:t>
    </dgm:pt>
    <dgm:pt modelId="{073E62D1-E908-45D5-B096-DCAEDCCCE952}">
      <dgm:prSet/>
      <dgm:spPr/>
      <dgm:t>
        <a:bodyPr/>
        <a:lstStyle/>
        <a:p>
          <a:r>
            <a:rPr lang="en-US" dirty="0"/>
            <a:t>Get tuned hyperparameters for each type of algorithms.</a:t>
          </a:r>
        </a:p>
      </dgm:t>
    </dgm:pt>
    <dgm:pt modelId="{0D6C78E5-B0B6-48A4-BF60-EB17E8FB1C34}" type="parTrans" cxnId="{1FA59514-48B1-4E0F-9F42-E8A53333CCC2}">
      <dgm:prSet/>
      <dgm:spPr/>
      <dgm:t>
        <a:bodyPr/>
        <a:lstStyle/>
        <a:p>
          <a:endParaRPr lang="en-US"/>
        </a:p>
      </dgm:t>
    </dgm:pt>
    <dgm:pt modelId="{A933CEDF-B59B-4A1C-A8E9-0BB4CF4BE1F4}" type="sibTrans" cxnId="{1FA59514-48B1-4E0F-9F42-E8A53333CCC2}">
      <dgm:prSet/>
      <dgm:spPr/>
      <dgm:t>
        <a:bodyPr/>
        <a:lstStyle/>
        <a:p>
          <a:endParaRPr lang="en-US"/>
        </a:p>
      </dgm:t>
    </dgm:pt>
    <dgm:pt modelId="{9E16A77A-375C-4FA0-A2FB-E2B944F35B85}">
      <dgm:prSet/>
      <dgm:spPr/>
      <dgm:t>
        <a:bodyPr/>
        <a:lstStyle/>
        <a:p>
          <a:r>
            <a:rPr lang="en-US" dirty="0"/>
            <a:t>plot the confusion matrix</a:t>
          </a:r>
        </a:p>
      </dgm:t>
    </dgm:pt>
    <dgm:pt modelId="{3544CB07-48E1-49AF-A8B9-3AE7360B8BE8}" type="parTrans" cxnId="{F7C245E8-D447-46F2-9A0E-EDCD11F2C4A3}">
      <dgm:prSet/>
      <dgm:spPr/>
      <dgm:t>
        <a:bodyPr/>
        <a:lstStyle/>
        <a:p>
          <a:endParaRPr lang="en-US"/>
        </a:p>
      </dgm:t>
    </dgm:pt>
    <dgm:pt modelId="{B0ACA627-1BB3-4195-9BEE-BD63D77F14AD}" type="sibTrans" cxnId="{F7C245E8-D447-46F2-9A0E-EDCD11F2C4A3}">
      <dgm:prSet/>
      <dgm:spPr/>
      <dgm:t>
        <a:bodyPr/>
        <a:lstStyle/>
        <a:p>
          <a:endParaRPr lang="en-US"/>
        </a:p>
      </dgm:t>
    </dgm:pt>
    <dgm:pt modelId="{24B8B5E6-3C67-4496-B847-7DB9DDEF39BE}">
      <dgm:prSet/>
      <dgm:spPr/>
      <dgm:t>
        <a:bodyPr/>
        <a:lstStyle/>
        <a:p>
          <a:r>
            <a:rPr lang="en-US" dirty="0"/>
            <a:t>and Algorithm Tuning</a:t>
          </a:r>
        </a:p>
      </dgm:t>
    </dgm:pt>
    <dgm:pt modelId="{F9A24B66-9CA5-4485-BB5C-69E0BD86E553}" type="parTrans" cxnId="{BB15385F-0652-40BE-975F-65E690B6882B}">
      <dgm:prSet/>
      <dgm:spPr/>
      <dgm:t>
        <a:bodyPr/>
        <a:lstStyle/>
        <a:p>
          <a:endParaRPr lang="en-US"/>
        </a:p>
      </dgm:t>
    </dgm:pt>
    <dgm:pt modelId="{C44A982E-D88E-44DA-80DD-BE136ACCC92B}" type="sibTrans" cxnId="{BB15385F-0652-40BE-975F-65E690B6882B}">
      <dgm:prSet/>
      <dgm:spPr/>
      <dgm:t>
        <a:bodyPr/>
        <a:lstStyle/>
        <a:p>
          <a:endParaRPr lang="en-US"/>
        </a:p>
      </dgm:t>
    </dgm:pt>
    <dgm:pt modelId="{EC3DF036-CFC3-4D36-8DD1-965EEEBD9F47}">
      <dgm:prSet/>
      <dgm:spPr/>
      <dgm:t>
        <a:bodyPr/>
        <a:lstStyle/>
        <a:p>
          <a:r>
            <a:rPr lang="en-US" dirty="0"/>
            <a:t>The model with the best accuracy score will be the best performing model.</a:t>
          </a:r>
        </a:p>
      </dgm:t>
    </dgm:pt>
    <dgm:pt modelId="{64B137D9-76F1-4B20-8CA0-32A1B1560EC2}" type="parTrans" cxnId="{2484F2B1-A0B6-4777-9A31-03DBC476C884}">
      <dgm:prSet/>
      <dgm:spPr/>
      <dgm:t>
        <a:bodyPr/>
        <a:lstStyle/>
        <a:p>
          <a:endParaRPr lang="en-US"/>
        </a:p>
      </dgm:t>
    </dgm:pt>
    <dgm:pt modelId="{89929294-78EC-41F8-9B3B-CAC2923CA078}" type="sibTrans" cxnId="{2484F2B1-A0B6-4777-9A31-03DBC476C884}">
      <dgm:prSet/>
      <dgm:spPr/>
      <dgm:t>
        <a:bodyPr/>
        <a:lstStyle/>
        <a:p>
          <a:endParaRPr lang="en-US"/>
        </a:p>
      </dgm:t>
    </dgm:pt>
    <dgm:pt modelId="{67A4BD6E-CFA4-4179-9BEC-06012FDAA661}">
      <dgm:prSet/>
      <dgm:spPr/>
      <dgm:t>
        <a:bodyPr/>
        <a:lstStyle/>
        <a:p>
          <a:r>
            <a:rPr lang="en-US"/>
            <a:t>Find the Best Model</a:t>
          </a:r>
          <a:endParaRPr lang="en-US" dirty="0"/>
        </a:p>
      </dgm:t>
    </dgm:pt>
    <dgm:pt modelId="{050F9BC3-8F8C-44D7-B66B-E3CFEDB48AD2}" type="parTrans" cxnId="{31F86526-0E4D-4837-8070-1FDC505D4659}">
      <dgm:prSet/>
      <dgm:spPr/>
      <dgm:t>
        <a:bodyPr/>
        <a:lstStyle/>
        <a:p>
          <a:endParaRPr lang="en-US"/>
        </a:p>
      </dgm:t>
    </dgm:pt>
    <dgm:pt modelId="{AC871A15-F149-48FB-BB13-FB02D31143C7}" type="sibTrans" cxnId="{31F86526-0E4D-4837-8070-1FDC505D4659}">
      <dgm:prSet/>
      <dgm:spPr/>
      <dgm:t>
        <a:bodyPr/>
        <a:lstStyle/>
        <a:p>
          <a:endParaRPr lang="en-US"/>
        </a:p>
      </dgm:t>
    </dgm:pt>
    <dgm:pt modelId="{C6093DA1-66AD-400A-B4F4-C30AD81308F1}" type="pres">
      <dgm:prSet presAssocID="{FDE789F8-1452-439E-A4A2-B1999F4E74C4}" presName="theList" presStyleCnt="0">
        <dgm:presLayoutVars>
          <dgm:dir/>
          <dgm:animLvl val="lvl"/>
          <dgm:resizeHandles val="exact"/>
        </dgm:presLayoutVars>
      </dgm:prSet>
      <dgm:spPr/>
    </dgm:pt>
    <dgm:pt modelId="{D6287BD4-6A5B-4D4E-8BFA-834976DF68FB}" type="pres">
      <dgm:prSet presAssocID="{2C8EE5E5-DC38-452C-885B-21044B773D6F}" presName="compNode" presStyleCnt="0"/>
      <dgm:spPr/>
    </dgm:pt>
    <dgm:pt modelId="{FFB429FC-7E5A-4D62-AFF2-91F399D7717C}" type="pres">
      <dgm:prSet presAssocID="{2C8EE5E5-DC38-452C-885B-21044B773D6F}" presName="aNode" presStyleLbl="bgShp" presStyleIdx="0" presStyleCnt="4"/>
      <dgm:spPr/>
    </dgm:pt>
    <dgm:pt modelId="{F3AF0437-A7E7-4155-A8DC-E447CB860BCF}" type="pres">
      <dgm:prSet presAssocID="{2C8EE5E5-DC38-452C-885B-21044B773D6F}" presName="textNode" presStyleLbl="bgShp" presStyleIdx="0" presStyleCnt="4"/>
      <dgm:spPr/>
    </dgm:pt>
    <dgm:pt modelId="{E96B4C66-F1D5-4BA4-BCFB-FEB0D363B1C1}" type="pres">
      <dgm:prSet presAssocID="{2C8EE5E5-DC38-452C-885B-21044B773D6F}" presName="compChildNode" presStyleCnt="0"/>
      <dgm:spPr/>
    </dgm:pt>
    <dgm:pt modelId="{0865D3DC-4C41-4FE8-A632-040608A2A4E2}" type="pres">
      <dgm:prSet presAssocID="{2C8EE5E5-DC38-452C-885B-21044B773D6F}" presName="theInnerList" presStyleCnt="0"/>
      <dgm:spPr/>
    </dgm:pt>
    <dgm:pt modelId="{B0A54E87-4D18-404C-980D-76E0809E4279}" type="pres">
      <dgm:prSet presAssocID="{8755CE5E-1085-4F6C-A63E-785F816F24CC}" presName="childNode" presStyleLbl="node1" presStyleIdx="0" presStyleCnt="10">
        <dgm:presLayoutVars>
          <dgm:bulletEnabled val="1"/>
        </dgm:presLayoutVars>
      </dgm:prSet>
      <dgm:spPr/>
    </dgm:pt>
    <dgm:pt modelId="{001E04E7-DF34-4053-956C-18D3EF228A94}" type="pres">
      <dgm:prSet presAssocID="{8755CE5E-1085-4F6C-A63E-785F816F24CC}" presName="aSpace2" presStyleCnt="0"/>
      <dgm:spPr/>
    </dgm:pt>
    <dgm:pt modelId="{809F1738-6428-4D8C-ABFF-2DF08ED2D8B4}" type="pres">
      <dgm:prSet presAssocID="{BD4FB301-00E3-4901-A0A9-A18611ABB321}" presName="childNode" presStyleLbl="node1" presStyleIdx="1" presStyleCnt="10">
        <dgm:presLayoutVars>
          <dgm:bulletEnabled val="1"/>
        </dgm:presLayoutVars>
      </dgm:prSet>
      <dgm:spPr/>
    </dgm:pt>
    <dgm:pt modelId="{0AD2936A-688C-4246-8F87-9BA977A8C03C}" type="pres">
      <dgm:prSet presAssocID="{BD4FB301-00E3-4901-A0A9-A18611ABB321}" presName="aSpace2" presStyleCnt="0"/>
      <dgm:spPr/>
    </dgm:pt>
    <dgm:pt modelId="{B8DC8505-3021-4F4E-9FBA-C306B6524110}" type="pres">
      <dgm:prSet presAssocID="{BFCEE4A8-D7CD-43FF-AE8E-25EA11E51752}" presName="childNode" presStyleLbl="node1" presStyleIdx="2" presStyleCnt="10">
        <dgm:presLayoutVars>
          <dgm:bulletEnabled val="1"/>
        </dgm:presLayoutVars>
      </dgm:prSet>
      <dgm:spPr/>
    </dgm:pt>
    <dgm:pt modelId="{F65C5C96-0900-4B91-9461-F0062B97E94A}" type="pres">
      <dgm:prSet presAssocID="{BFCEE4A8-D7CD-43FF-AE8E-25EA11E51752}" presName="aSpace2" presStyleCnt="0"/>
      <dgm:spPr/>
    </dgm:pt>
    <dgm:pt modelId="{583A6F74-22AA-4914-8C8E-29FA92B57482}" type="pres">
      <dgm:prSet presAssocID="{92F3F32D-C9A0-4996-80BC-980F74358124}" presName="childNode" presStyleLbl="node1" presStyleIdx="3" presStyleCnt="10">
        <dgm:presLayoutVars>
          <dgm:bulletEnabled val="1"/>
        </dgm:presLayoutVars>
      </dgm:prSet>
      <dgm:spPr/>
    </dgm:pt>
    <dgm:pt modelId="{C090018E-168B-475F-8ECE-6202388A6731}" type="pres">
      <dgm:prSet presAssocID="{2C8EE5E5-DC38-452C-885B-21044B773D6F}" presName="aSpace" presStyleCnt="0"/>
      <dgm:spPr/>
    </dgm:pt>
    <dgm:pt modelId="{9BD2C0BE-0628-404E-B538-02335A636FFC}" type="pres">
      <dgm:prSet presAssocID="{3E327275-14EF-439C-944B-5EC7AD34BED3}" presName="compNode" presStyleCnt="0"/>
      <dgm:spPr/>
    </dgm:pt>
    <dgm:pt modelId="{9E7E3246-D7C0-428C-9B1C-BF7294BF3C52}" type="pres">
      <dgm:prSet presAssocID="{3E327275-14EF-439C-944B-5EC7AD34BED3}" presName="aNode" presStyleLbl="bgShp" presStyleIdx="1" presStyleCnt="4"/>
      <dgm:spPr/>
    </dgm:pt>
    <dgm:pt modelId="{F485DC4F-1DF4-4137-AAB4-8903AC5A2691}" type="pres">
      <dgm:prSet presAssocID="{3E327275-14EF-439C-944B-5EC7AD34BED3}" presName="textNode" presStyleLbl="bgShp" presStyleIdx="1" presStyleCnt="4"/>
      <dgm:spPr/>
    </dgm:pt>
    <dgm:pt modelId="{3BDA1AB5-031A-4990-A81F-A2B819E026C5}" type="pres">
      <dgm:prSet presAssocID="{3E327275-14EF-439C-944B-5EC7AD34BED3}" presName="compChildNode" presStyleCnt="0"/>
      <dgm:spPr/>
    </dgm:pt>
    <dgm:pt modelId="{BFA28D09-C90C-45AD-BDD4-F4A49F59C28A}" type="pres">
      <dgm:prSet presAssocID="{3E327275-14EF-439C-944B-5EC7AD34BED3}" presName="theInnerList" presStyleCnt="0"/>
      <dgm:spPr/>
    </dgm:pt>
    <dgm:pt modelId="{653D3CA2-CC88-4604-BB4C-7B1B1A2FD4A5}" type="pres">
      <dgm:prSet presAssocID="{BAC8A324-D0B2-4733-ABC6-27F88A35F192}" presName="childNode" presStyleLbl="node1" presStyleIdx="4" presStyleCnt="10">
        <dgm:presLayoutVars>
          <dgm:bulletEnabled val="1"/>
        </dgm:presLayoutVars>
      </dgm:prSet>
      <dgm:spPr/>
    </dgm:pt>
    <dgm:pt modelId="{E7BD109F-002D-45AF-9ED8-17D879E1D72F}" type="pres">
      <dgm:prSet presAssocID="{BAC8A324-D0B2-4733-ABC6-27F88A35F192}" presName="aSpace2" presStyleCnt="0"/>
      <dgm:spPr/>
    </dgm:pt>
    <dgm:pt modelId="{FCF50B2B-0DF5-46D8-8711-DB47030D07A9}" type="pres">
      <dgm:prSet presAssocID="{073E62D1-E908-45D5-B096-DCAEDCCCE952}" presName="childNode" presStyleLbl="node1" presStyleIdx="5" presStyleCnt="10">
        <dgm:presLayoutVars>
          <dgm:bulletEnabled val="1"/>
        </dgm:presLayoutVars>
      </dgm:prSet>
      <dgm:spPr/>
    </dgm:pt>
    <dgm:pt modelId="{8132AA65-5223-4001-997D-23FBB174FD16}" type="pres">
      <dgm:prSet presAssocID="{073E62D1-E908-45D5-B096-DCAEDCCCE952}" presName="aSpace2" presStyleCnt="0"/>
      <dgm:spPr/>
    </dgm:pt>
    <dgm:pt modelId="{FF67725A-2209-4AD5-98F7-113E51253CA0}" type="pres">
      <dgm:prSet presAssocID="{9E16A77A-375C-4FA0-A2FB-E2B944F35B85}" presName="childNode" presStyleLbl="node1" presStyleIdx="6" presStyleCnt="10">
        <dgm:presLayoutVars>
          <dgm:bulletEnabled val="1"/>
        </dgm:presLayoutVars>
      </dgm:prSet>
      <dgm:spPr/>
    </dgm:pt>
    <dgm:pt modelId="{43A3E549-2797-451F-AE5A-B68783ACB00E}" type="pres">
      <dgm:prSet presAssocID="{3E327275-14EF-439C-944B-5EC7AD34BED3}" presName="aSpace" presStyleCnt="0"/>
      <dgm:spPr/>
    </dgm:pt>
    <dgm:pt modelId="{473A2F87-66B5-4D5C-BDD8-7CB14F12BCC3}" type="pres">
      <dgm:prSet presAssocID="{BE58D8C7-A3A8-44FB-9BBF-FCE1CEF354B0}" presName="compNode" presStyleCnt="0"/>
      <dgm:spPr/>
    </dgm:pt>
    <dgm:pt modelId="{570375E7-21A0-4414-A24A-A884BD2EE77C}" type="pres">
      <dgm:prSet presAssocID="{BE58D8C7-A3A8-44FB-9BBF-FCE1CEF354B0}" presName="aNode" presStyleLbl="bgShp" presStyleIdx="2" presStyleCnt="4"/>
      <dgm:spPr/>
    </dgm:pt>
    <dgm:pt modelId="{B0524426-446E-4536-B571-68FDD0F5D79E}" type="pres">
      <dgm:prSet presAssocID="{BE58D8C7-A3A8-44FB-9BBF-FCE1CEF354B0}" presName="textNode" presStyleLbl="bgShp" presStyleIdx="2" presStyleCnt="4"/>
      <dgm:spPr/>
    </dgm:pt>
    <dgm:pt modelId="{0C0722EC-9EAA-44D2-A72A-A8739AAD7809}" type="pres">
      <dgm:prSet presAssocID="{BE58D8C7-A3A8-44FB-9BBF-FCE1CEF354B0}" presName="compChildNode" presStyleCnt="0"/>
      <dgm:spPr/>
    </dgm:pt>
    <dgm:pt modelId="{69AD50FC-3003-4ADD-9A7D-13A190E9F497}" type="pres">
      <dgm:prSet presAssocID="{BE58D8C7-A3A8-44FB-9BBF-FCE1CEF354B0}" presName="theInnerList" presStyleCnt="0"/>
      <dgm:spPr/>
    </dgm:pt>
    <dgm:pt modelId="{65171D6E-15CF-41EB-9A28-01807095D4CA}" type="pres">
      <dgm:prSet presAssocID="{924996A1-7FF1-462A-AE7D-A78336819B75}" presName="childNode" presStyleLbl="node1" presStyleIdx="7" presStyleCnt="10">
        <dgm:presLayoutVars>
          <dgm:bulletEnabled val="1"/>
        </dgm:presLayoutVars>
      </dgm:prSet>
      <dgm:spPr/>
    </dgm:pt>
    <dgm:pt modelId="{47EB759C-05D5-45C6-A1F0-DC2E3452BD7B}" type="pres">
      <dgm:prSet presAssocID="{924996A1-7FF1-462A-AE7D-A78336819B75}" presName="aSpace2" presStyleCnt="0"/>
      <dgm:spPr/>
    </dgm:pt>
    <dgm:pt modelId="{527F05FE-703D-49BC-B881-57BE1037A7AD}" type="pres">
      <dgm:prSet presAssocID="{24B8B5E6-3C67-4496-B847-7DB9DDEF39BE}" presName="childNode" presStyleLbl="node1" presStyleIdx="8" presStyleCnt="10">
        <dgm:presLayoutVars>
          <dgm:bulletEnabled val="1"/>
        </dgm:presLayoutVars>
      </dgm:prSet>
      <dgm:spPr/>
    </dgm:pt>
    <dgm:pt modelId="{271C1AAF-0135-425C-95C1-80DA9A5DED0D}" type="pres">
      <dgm:prSet presAssocID="{BE58D8C7-A3A8-44FB-9BBF-FCE1CEF354B0}" presName="aSpace" presStyleCnt="0"/>
      <dgm:spPr/>
    </dgm:pt>
    <dgm:pt modelId="{3C40C57A-6A4C-4C4B-AD84-3BBEB8EA5891}" type="pres">
      <dgm:prSet presAssocID="{67A4BD6E-CFA4-4179-9BEC-06012FDAA661}" presName="compNode" presStyleCnt="0"/>
      <dgm:spPr/>
    </dgm:pt>
    <dgm:pt modelId="{4E011820-3B6D-47C7-9E66-1AC7818C7FCC}" type="pres">
      <dgm:prSet presAssocID="{67A4BD6E-CFA4-4179-9BEC-06012FDAA661}" presName="aNode" presStyleLbl="bgShp" presStyleIdx="3" presStyleCnt="4"/>
      <dgm:spPr/>
    </dgm:pt>
    <dgm:pt modelId="{2D63149C-D891-451B-AEE9-956FBCE89D9E}" type="pres">
      <dgm:prSet presAssocID="{67A4BD6E-CFA4-4179-9BEC-06012FDAA661}" presName="textNode" presStyleLbl="bgShp" presStyleIdx="3" presStyleCnt="4"/>
      <dgm:spPr/>
    </dgm:pt>
    <dgm:pt modelId="{77AA163D-F8EA-44CC-801F-F7D50EE9D29A}" type="pres">
      <dgm:prSet presAssocID="{67A4BD6E-CFA4-4179-9BEC-06012FDAA661}" presName="compChildNode" presStyleCnt="0"/>
      <dgm:spPr/>
    </dgm:pt>
    <dgm:pt modelId="{0893B98C-84FD-475B-A5DA-59FCCC0E73ED}" type="pres">
      <dgm:prSet presAssocID="{67A4BD6E-CFA4-4179-9BEC-06012FDAA661}" presName="theInnerList" presStyleCnt="0"/>
      <dgm:spPr/>
    </dgm:pt>
    <dgm:pt modelId="{7C5AD61A-BC29-483C-81DA-8F087A78906E}" type="pres">
      <dgm:prSet presAssocID="{EC3DF036-CFC3-4D36-8DD1-965EEEBD9F47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8E6A3413-0783-4701-9EDC-387BBB134D9E}" srcId="{2C8EE5E5-DC38-452C-885B-21044B773D6F}" destId="{8755CE5E-1085-4F6C-A63E-785F816F24CC}" srcOrd="0" destOrd="0" parTransId="{D1EDA3A1-CB35-4EAE-AA10-F334810D941B}" sibTransId="{DF23F0E8-48CF-4840-B28A-E91E3BF6D753}"/>
    <dgm:cxn modelId="{1FA59514-48B1-4E0F-9F42-E8A53333CCC2}" srcId="{3E327275-14EF-439C-944B-5EC7AD34BED3}" destId="{073E62D1-E908-45D5-B096-DCAEDCCCE952}" srcOrd="1" destOrd="0" parTransId="{0D6C78E5-B0B6-48A4-BF60-EB17E8FB1C34}" sibTransId="{A933CEDF-B59B-4A1C-A8E9-0BB4CF4BE1F4}"/>
    <dgm:cxn modelId="{8CE1631A-0ACC-4476-9141-9BEF52CEC7A1}" type="presOf" srcId="{BE58D8C7-A3A8-44FB-9BBF-FCE1CEF354B0}" destId="{570375E7-21A0-4414-A24A-A884BD2EE77C}" srcOrd="0" destOrd="0" presId="urn:microsoft.com/office/officeart/2005/8/layout/lProcess2"/>
    <dgm:cxn modelId="{B568EF1E-5703-4566-B1DE-1F1984C11A43}" srcId="{FDE789F8-1452-439E-A4A2-B1999F4E74C4}" destId="{2C8EE5E5-DC38-452C-885B-21044B773D6F}" srcOrd="0" destOrd="0" parTransId="{037B4F89-D3B1-4ECC-9C5C-2788A06EF5BC}" sibTransId="{FA99E9B8-F94F-402E-B589-E4B41447224F}"/>
    <dgm:cxn modelId="{99773825-72FA-4696-BAB5-9214F3408CCA}" srcId="{3E327275-14EF-439C-944B-5EC7AD34BED3}" destId="{BAC8A324-D0B2-4733-ABC6-27F88A35F192}" srcOrd="0" destOrd="0" parTransId="{B0304711-DE06-4AE4-B4E2-2AACC145935B}" sibTransId="{AF406B38-243D-4474-97AF-F8C76311905D}"/>
    <dgm:cxn modelId="{31F86526-0E4D-4837-8070-1FDC505D4659}" srcId="{FDE789F8-1452-439E-A4A2-B1999F4E74C4}" destId="{67A4BD6E-CFA4-4179-9BEC-06012FDAA661}" srcOrd="3" destOrd="0" parTransId="{050F9BC3-8F8C-44D7-B66B-E3CFEDB48AD2}" sibTransId="{AC871A15-F149-48FB-BB13-FB02D31143C7}"/>
    <dgm:cxn modelId="{C3CA4826-3552-4AE9-87F9-C2957DC10FF8}" srcId="{2C8EE5E5-DC38-452C-885B-21044B773D6F}" destId="{BD4FB301-00E3-4901-A0A9-A18611ABB321}" srcOrd="1" destOrd="0" parTransId="{38FFEB2B-9224-44FF-BBDC-8CE126674391}" sibTransId="{E200C40B-4ED7-428C-B835-12298010582A}"/>
    <dgm:cxn modelId="{BB15385F-0652-40BE-975F-65E690B6882B}" srcId="{BE58D8C7-A3A8-44FB-9BBF-FCE1CEF354B0}" destId="{24B8B5E6-3C67-4496-B847-7DB9DDEF39BE}" srcOrd="1" destOrd="0" parTransId="{F9A24B66-9CA5-4485-BB5C-69E0BD86E553}" sibTransId="{C44A982E-D88E-44DA-80DD-BE136ACCC92B}"/>
    <dgm:cxn modelId="{2947A341-AE46-4D53-AEFC-346EEF1CBE1A}" type="presOf" srcId="{BAC8A324-D0B2-4733-ABC6-27F88A35F192}" destId="{653D3CA2-CC88-4604-BB4C-7B1B1A2FD4A5}" srcOrd="0" destOrd="0" presId="urn:microsoft.com/office/officeart/2005/8/layout/lProcess2"/>
    <dgm:cxn modelId="{03EC9E68-E474-41A1-9CC5-CAA6670D2B16}" type="presOf" srcId="{3E327275-14EF-439C-944B-5EC7AD34BED3}" destId="{F485DC4F-1DF4-4137-AAB4-8903AC5A2691}" srcOrd="1" destOrd="0" presId="urn:microsoft.com/office/officeart/2005/8/layout/lProcess2"/>
    <dgm:cxn modelId="{3EB99E6C-5F6A-425E-A954-2F6122644EFA}" srcId="{FDE789F8-1452-439E-A4A2-B1999F4E74C4}" destId="{BE58D8C7-A3A8-44FB-9BBF-FCE1CEF354B0}" srcOrd="2" destOrd="0" parTransId="{FC9971C9-AEE4-4EA7-9000-B03A0FC6E989}" sibTransId="{5D257D48-0782-42C0-9D3B-22D630BAC564}"/>
    <dgm:cxn modelId="{CFCF9450-1708-473C-90A9-A09093F03BC8}" type="presOf" srcId="{924996A1-7FF1-462A-AE7D-A78336819B75}" destId="{65171D6E-15CF-41EB-9A28-01807095D4CA}" srcOrd="0" destOrd="0" presId="urn:microsoft.com/office/officeart/2005/8/layout/lProcess2"/>
    <dgm:cxn modelId="{90146475-7E15-4877-91B8-695A6F15EECA}" type="presOf" srcId="{FDE789F8-1452-439E-A4A2-B1999F4E74C4}" destId="{C6093DA1-66AD-400A-B4F4-C30AD81308F1}" srcOrd="0" destOrd="0" presId="urn:microsoft.com/office/officeart/2005/8/layout/lProcess2"/>
    <dgm:cxn modelId="{10625456-E273-499E-B77A-CA4B25A6D959}" type="presOf" srcId="{92F3F32D-C9A0-4996-80BC-980F74358124}" destId="{583A6F74-22AA-4914-8C8E-29FA92B57482}" srcOrd="0" destOrd="0" presId="urn:microsoft.com/office/officeart/2005/8/layout/lProcess2"/>
    <dgm:cxn modelId="{C2DC8057-7035-457B-A519-F2B26A706726}" srcId="{2C8EE5E5-DC38-452C-885B-21044B773D6F}" destId="{92F3F32D-C9A0-4996-80BC-980F74358124}" srcOrd="3" destOrd="0" parTransId="{6969759E-073F-4D1E-A35D-72FD7F6E99E4}" sibTransId="{9E35B130-6594-4CD4-9F5B-4E79955E7A97}"/>
    <dgm:cxn modelId="{3D927E79-B313-4D05-B60C-26D0549EB1E7}" srcId="{2C8EE5E5-DC38-452C-885B-21044B773D6F}" destId="{BFCEE4A8-D7CD-43FF-AE8E-25EA11E51752}" srcOrd="2" destOrd="0" parTransId="{834E73B1-3912-43FB-A086-3EBEF3E05C25}" sibTransId="{332050C8-6423-4441-9834-FC0A24787F49}"/>
    <dgm:cxn modelId="{019F0E8D-60C2-4634-AD87-AC736D70C2A1}" type="presOf" srcId="{2C8EE5E5-DC38-452C-885B-21044B773D6F}" destId="{FFB429FC-7E5A-4D62-AFF2-91F399D7717C}" srcOrd="0" destOrd="0" presId="urn:microsoft.com/office/officeart/2005/8/layout/lProcess2"/>
    <dgm:cxn modelId="{AEFFB78D-D565-4AAE-B9B8-61AF21539147}" type="presOf" srcId="{24B8B5E6-3C67-4496-B847-7DB9DDEF39BE}" destId="{527F05FE-703D-49BC-B881-57BE1037A7AD}" srcOrd="0" destOrd="0" presId="urn:microsoft.com/office/officeart/2005/8/layout/lProcess2"/>
    <dgm:cxn modelId="{C8871792-666A-4BDE-AD61-BEEA371D6DD9}" type="presOf" srcId="{BE58D8C7-A3A8-44FB-9BBF-FCE1CEF354B0}" destId="{B0524426-446E-4536-B571-68FDD0F5D79E}" srcOrd="1" destOrd="0" presId="urn:microsoft.com/office/officeart/2005/8/layout/lProcess2"/>
    <dgm:cxn modelId="{F4F2FF92-FDFA-43F6-AF74-1AF855453D9F}" type="presOf" srcId="{2C8EE5E5-DC38-452C-885B-21044B773D6F}" destId="{F3AF0437-A7E7-4155-A8DC-E447CB860BCF}" srcOrd="1" destOrd="0" presId="urn:microsoft.com/office/officeart/2005/8/layout/lProcess2"/>
    <dgm:cxn modelId="{AC5D8394-602A-4A73-A6C6-8472BF96B497}" type="presOf" srcId="{BD4FB301-00E3-4901-A0A9-A18611ABB321}" destId="{809F1738-6428-4D8C-ABFF-2DF08ED2D8B4}" srcOrd="0" destOrd="0" presId="urn:microsoft.com/office/officeart/2005/8/layout/lProcess2"/>
    <dgm:cxn modelId="{F6880CAA-EB29-4DFC-9428-2BC75D28BFFA}" srcId="{FDE789F8-1452-439E-A4A2-B1999F4E74C4}" destId="{3E327275-14EF-439C-944B-5EC7AD34BED3}" srcOrd="1" destOrd="0" parTransId="{5001526D-1F8B-4DBB-9CF2-B7BCF3636CA0}" sibTransId="{ED996AC1-1234-4795-B5B9-F1979F2E8CA3}"/>
    <dgm:cxn modelId="{2484F2B1-A0B6-4777-9A31-03DBC476C884}" srcId="{67A4BD6E-CFA4-4179-9BEC-06012FDAA661}" destId="{EC3DF036-CFC3-4D36-8DD1-965EEEBD9F47}" srcOrd="0" destOrd="0" parTransId="{64B137D9-76F1-4B20-8CA0-32A1B1560EC2}" sibTransId="{89929294-78EC-41F8-9B3B-CAC2923CA078}"/>
    <dgm:cxn modelId="{8E2D64BE-7D06-46DB-8E49-B327A5F2C78B}" type="presOf" srcId="{67A4BD6E-CFA4-4179-9BEC-06012FDAA661}" destId="{2D63149C-D891-451B-AEE9-956FBCE89D9E}" srcOrd="1" destOrd="0" presId="urn:microsoft.com/office/officeart/2005/8/layout/lProcess2"/>
    <dgm:cxn modelId="{DD5193C8-5205-476E-A94A-1C7614BD412A}" type="presOf" srcId="{67A4BD6E-CFA4-4179-9BEC-06012FDAA661}" destId="{4E011820-3B6D-47C7-9E66-1AC7818C7FCC}" srcOrd="0" destOrd="0" presId="urn:microsoft.com/office/officeart/2005/8/layout/lProcess2"/>
    <dgm:cxn modelId="{8565C4CA-1062-43FB-B0E7-30ED475360BD}" type="presOf" srcId="{8755CE5E-1085-4F6C-A63E-785F816F24CC}" destId="{B0A54E87-4D18-404C-980D-76E0809E4279}" srcOrd="0" destOrd="0" presId="urn:microsoft.com/office/officeart/2005/8/layout/lProcess2"/>
    <dgm:cxn modelId="{AA57C9DB-CA0A-4AE9-B620-41E900112280}" srcId="{BE58D8C7-A3A8-44FB-9BBF-FCE1CEF354B0}" destId="{924996A1-7FF1-462A-AE7D-A78336819B75}" srcOrd="0" destOrd="0" parTransId="{9FC22148-0486-4FD7-97FF-B8E170A39783}" sibTransId="{0EC5938D-109A-4FFF-84A7-BED821799F92}"/>
    <dgm:cxn modelId="{FC79A0E1-C31B-4693-A7A6-BC9D14A9CF7A}" type="presOf" srcId="{073E62D1-E908-45D5-B096-DCAEDCCCE952}" destId="{FCF50B2B-0DF5-46D8-8711-DB47030D07A9}" srcOrd="0" destOrd="0" presId="urn:microsoft.com/office/officeart/2005/8/layout/lProcess2"/>
    <dgm:cxn modelId="{85D000E7-0146-4627-94D8-3C8AFB8F2BB0}" type="presOf" srcId="{EC3DF036-CFC3-4D36-8DD1-965EEEBD9F47}" destId="{7C5AD61A-BC29-483C-81DA-8F087A78906E}" srcOrd="0" destOrd="0" presId="urn:microsoft.com/office/officeart/2005/8/layout/lProcess2"/>
    <dgm:cxn modelId="{F7C245E8-D447-46F2-9A0E-EDCD11F2C4A3}" srcId="{3E327275-14EF-439C-944B-5EC7AD34BED3}" destId="{9E16A77A-375C-4FA0-A2FB-E2B944F35B85}" srcOrd="2" destOrd="0" parTransId="{3544CB07-48E1-49AF-A8B9-3AE7360B8BE8}" sibTransId="{B0ACA627-1BB3-4195-9BEE-BD63D77F14AD}"/>
    <dgm:cxn modelId="{11FF01E9-272C-4025-A4CC-FCE14B916D48}" type="presOf" srcId="{3E327275-14EF-439C-944B-5EC7AD34BED3}" destId="{9E7E3246-D7C0-428C-9B1C-BF7294BF3C52}" srcOrd="0" destOrd="0" presId="urn:microsoft.com/office/officeart/2005/8/layout/lProcess2"/>
    <dgm:cxn modelId="{1D7377F4-EF03-4935-BAFF-F2F30B7AC335}" type="presOf" srcId="{9E16A77A-375C-4FA0-A2FB-E2B944F35B85}" destId="{FF67725A-2209-4AD5-98F7-113E51253CA0}" srcOrd="0" destOrd="0" presId="urn:microsoft.com/office/officeart/2005/8/layout/lProcess2"/>
    <dgm:cxn modelId="{B4FEA8FD-99E7-4CAE-BBAB-879950FA97E1}" type="presOf" srcId="{BFCEE4A8-D7CD-43FF-AE8E-25EA11E51752}" destId="{B8DC8505-3021-4F4E-9FBA-C306B6524110}" srcOrd="0" destOrd="0" presId="urn:microsoft.com/office/officeart/2005/8/layout/lProcess2"/>
    <dgm:cxn modelId="{0468D25A-6439-4B45-8000-625115D892C6}" type="presParOf" srcId="{C6093DA1-66AD-400A-B4F4-C30AD81308F1}" destId="{D6287BD4-6A5B-4D4E-8BFA-834976DF68FB}" srcOrd="0" destOrd="0" presId="urn:microsoft.com/office/officeart/2005/8/layout/lProcess2"/>
    <dgm:cxn modelId="{543E384A-8E9E-4279-BCAD-0E25A0449257}" type="presParOf" srcId="{D6287BD4-6A5B-4D4E-8BFA-834976DF68FB}" destId="{FFB429FC-7E5A-4D62-AFF2-91F399D7717C}" srcOrd="0" destOrd="0" presId="urn:microsoft.com/office/officeart/2005/8/layout/lProcess2"/>
    <dgm:cxn modelId="{E323EB39-4353-4AB6-8430-B0E15AD16061}" type="presParOf" srcId="{D6287BD4-6A5B-4D4E-8BFA-834976DF68FB}" destId="{F3AF0437-A7E7-4155-A8DC-E447CB860BCF}" srcOrd="1" destOrd="0" presId="urn:microsoft.com/office/officeart/2005/8/layout/lProcess2"/>
    <dgm:cxn modelId="{67A9EE34-1B85-4CDB-B466-AB10FB6F2485}" type="presParOf" srcId="{D6287BD4-6A5B-4D4E-8BFA-834976DF68FB}" destId="{E96B4C66-F1D5-4BA4-BCFB-FEB0D363B1C1}" srcOrd="2" destOrd="0" presId="urn:microsoft.com/office/officeart/2005/8/layout/lProcess2"/>
    <dgm:cxn modelId="{D8206F59-9E8A-4FE4-A683-743C718E4C49}" type="presParOf" srcId="{E96B4C66-F1D5-4BA4-BCFB-FEB0D363B1C1}" destId="{0865D3DC-4C41-4FE8-A632-040608A2A4E2}" srcOrd="0" destOrd="0" presId="urn:microsoft.com/office/officeart/2005/8/layout/lProcess2"/>
    <dgm:cxn modelId="{B3A9E75A-63E2-411B-8CC7-040E95B79750}" type="presParOf" srcId="{0865D3DC-4C41-4FE8-A632-040608A2A4E2}" destId="{B0A54E87-4D18-404C-980D-76E0809E4279}" srcOrd="0" destOrd="0" presId="urn:microsoft.com/office/officeart/2005/8/layout/lProcess2"/>
    <dgm:cxn modelId="{8BD7EF30-CA2A-4A13-A72D-68DC6FD57666}" type="presParOf" srcId="{0865D3DC-4C41-4FE8-A632-040608A2A4E2}" destId="{001E04E7-DF34-4053-956C-18D3EF228A94}" srcOrd="1" destOrd="0" presId="urn:microsoft.com/office/officeart/2005/8/layout/lProcess2"/>
    <dgm:cxn modelId="{25BFF9A1-F750-4681-87B7-38E13ADCD862}" type="presParOf" srcId="{0865D3DC-4C41-4FE8-A632-040608A2A4E2}" destId="{809F1738-6428-4D8C-ABFF-2DF08ED2D8B4}" srcOrd="2" destOrd="0" presId="urn:microsoft.com/office/officeart/2005/8/layout/lProcess2"/>
    <dgm:cxn modelId="{3BEB64FF-0C38-43FC-9188-9EFFD09743BD}" type="presParOf" srcId="{0865D3DC-4C41-4FE8-A632-040608A2A4E2}" destId="{0AD2936A-688C-4246-8F87-9BA977A8C03C}" srcOrd="3" destOrd="0" presId="urn:microsoft.com/office/officeart/2005/8/layout/lProcess2"/>
    <dgm:cxn modelId="{6CEB256D-524A-490D-962A-3430A10D31CC}" type="presParOf" srcId="{0865D3DC-4C41-4FE8-A632-040608A2A4E2}" destId="{B8DC8505-3021-4F4E-9FBA-C306B6524110}" srcOrd="4" destOrd="0" presId="urn:microsoft.com/office/officeart/2005/8/layout/lProcess2"/>
    <dgm:cxn modelId="{B33BC6A1-B920-4B99-B25B-4BBBE410A1E1}" type="presParOf" srcId="{0865D3DC-4C41-4FE8-A632-040608A2A4E2}" destId="{F65C5C96-0900-4B91-9461-F0062B97E94A}" srcOrd="5" destOrd="0" presId="urn:microsoft.com/office/officeart/2005/8/layout/lProcess2"/>
    <dgm:cxn modelId="{D6894E37-C0D7-4321-B9C3-030819CACBD7}" type="presParOf" srcId="{0865D3DC-4C41-4FE8-A632-040608A2A4E2}" destId="{583A6F74-22AA-4914-8C8E-29FA92B57482}" srcOrd="6" destOrd="0" presId="urn:microsoft.com/office/officeart/2005/8/layout/lProcess2"/>
    <dgm:cxn modelId="{5798F900-184C-4CDE-9E5E-775D5A1DA0F1}" type="presParOf" srcId="{C6093DA1-66AD-400A-B4F4-C30AD81308F1}" destId="{C090018E-168B-475F-8ECE-6202388A6731}" srcOrd="1" destOrd="0" presId="urn:microsoft.com/office/officeart/2005/8/layout/lProcess2"/>
    <dgm:cxn modelId="{6C9F1255-0C58-4EF7-941F-8AA26F20B3A6}" type="presParOf" srcId="{C6093DA1-66AD-400A-B4F4-C30AD81308F1}" destId="{9BD2C0BE-0628-404E-B538-02335A636FFC}" srcOrd="2" destOrd="0" presId="urn:microsoft.com/office/officeart/2005/8/layout/lProcess2"/>
    <dgm:cxn modelId="{F4E731EA-14C9-43EC-8B6C-70E63FD53D31}" type="presParOf" srcId="{9BD2C0BE-0628-404E-B538-02335A636FFC}" destId="{9E7E3246-D7C0-428C-9B1C-BF7294BF3C52}" srcOrd="0" destOrd="0" presId="urn:microsoft.com/office/officeart/2005/8/layout/lProcess2"/>
    <dgm:cxn modelId="{ACAD8C2A-94F4-4F30-A6EF-DFED9933E3AB}" type="presParOf" srcId="{9BD2C0BE-0628-404E-B538-02335A636FFC}" destId="{F485DC4F-1DF4-4137-AAB4-8903AC5A2691}" srcOrd="1" destOrd="0" presId="urn:microsoft.com/office/officeart/2005/8/layout/lProcess2"/>
    <dgm:cxn modelId="{C19AB41E-65BC-4E5B-9B41-98BF19FED61B}" type="presParOf" srcId="{9BD2C0BE-0628-404E-B538-02335A636FFC}" destId="{3BDA1AB5-031A-4990-A81F-A2B819E026C5}" srcOrd="2" destOrd="0" presId="urn:microsoft.com/office/officeart/2005/8/layout/lProcess2"/>
    <dgm:cxn modelId="{15649B96-5F72-4D48-9874-6F95999EFD42}" type="presParOf" srcId="{3BDA1AB5-031A-4990-A81F-A2B819E026C5}" destId="{BFA28D09-C90C-45AD-BDD4-F4A49F59C28A}" srcOrd="0" destOrd="0" presId="urn:microsoft.com/office/officeart/2005/8/layout/lProcess2"/>
    <dgm:cxn modelId="{9543022E-4DE2-42EB-A42C-1C79D5BF1DC2}" type="presParOf" srcId="{BFA28D09-C90C-45AD-BDD4-F4A49F59C28A}" destId="{653D3CA2-CC88-4604-BB4C-7B1B1A2FD4A5}" srcOrd="0" destOrd="0" presId="urn:microsoft.com/office/officeart/2005/8/layout/lProcess2"/>
    <dgm:cxn modelId="{2BB048E3-3B93-4B78-8973-1AF37D242CC1}" type="presParOf" srcId="{BFA28D09-C90C-45AD-BDD4-F4A49F59C28A}" destId="{E7BD109F-002D-45AF-9ED8-17D879E1D72F}" srcOrd="1" destOrd="0" presId="urn:microsoft.com/office/officeart/2005/8/layout/lProcess2"/>
    <dgm:cxn modelId="{91601E6B-AB6E-4149-B3A8-9EC1672C97CC}" type="presParOf" srcId="{BFA28D09-C90C-45AD-BDD4-F4A49F59C28A}" destId="{FCF50B2B-0DF5-46D8-8711-DB47030D07A9}" srcOrd="2" destOrd="0" presId="urn:microsoft.com/office/officeart/2005/8/layout/lProcess2"/>
    <dgm:cxn modelId="{70B731E1-8D95-4C22-BBF4-EB8A982B43C4}" type="presParOf" srcId="{BFA28D09-C90C-45AD-BDD4-F4A49F59C28A}" destId="{8132AA65-5223-4001-997D-23FBB174FD16}" srcOrd="3" destOrd="0" presId="urn:microsoft.com/office/officeart/2005/8/layout/lProcess2"/>
    <dgm:cxn modelId="{72467297-4FD7-4C65-856E-D9DE98A5AC09}" type="presParOf" srcId="{BFA28D09-C90C-45AD-BDD4-F4A49F59C28A}" destId="{FF67725A-2209-4AD5-98F7-113E51253CA0}" srcOrd="4" destOrd="0" presId="urn:microsoft.com/office/officeart/2005/8/layout/lProcess2"/>
    <dgm:cxn modelId="{161BCD22-44C2-4E70-8046-C8B1376CD554}" type="presParOf" srcId="{C6093DA1-66AD-400A-B4F4-C30AD81308F1}" destId="{43A3E549-2797-451F-AE5A-B68783ACB00E}" srcOrd="3" destOrd="0" presId="urn:microsoft.com/office/officeart/2005/8/layout/lProcess2"/>
    <dgm:cxn modelId="{AC96D55E-D89B-4549-9848-835189E2AA2F}" type="presParOf" srcId="{C6093DA1-66AD-400A-B4F4-C30AD81308F1}" destId="{473A2F87-66B5-4D5C-BDD8-7CB14F12BCC3}" srcOrd="4" destOrd="0" presId="urn:microsoft.com/office/officeart/2005/8/layout/lProcess2"/>
    <dgm:cxn modelId="{7168AC11-483B-4B1C-A36C-3F3DA6CD99AD}" type="presParOf" srcId="{473A2F87-66B5-4D5C-BDD8-7CB14F12BCC3}" destId="{570375E7-21A0-4414-A24A-A884BD2EE77C}" srcOrd="0" destOrd="0" presId="urn:microsoft.com/office/officeart/2005/8/layout/lProcess2"/>
    <dgm:cxn modelId="{5B18633E-3556-467A-A519-FB573F41D1A6}" type="presParOf" srcId="{473A2F87-66B5-4D5C-BDD8-7CB14F12BCC3}" destId="{B0524426-446E-4536-B571-68FDD0F5D79E}" srcOrd="1" destOrd="0" presId="urn:microsoft.com/office/officeart/2005/8/layout/lProcess2"/>
    <dgm:cxn modelId="{1F774E75-2D7F-4F61-843A-88350B898D66}" type="presParOf" srcId="{473A2F87-66B5-4D5C-BDD8-7CB14F12BCC3}" destId="{0C0722EC-9EAA-44D2-A72A-A8739AAD7809}" srcOrd="2" destOrd="0" presId="urn:microsoft.com/office/officeart/2005/8/layout/lProcess2"/>
    <dgm:cxn modelId="{116F737A-96FE-49ED-AC74-A01D28649DF1}" type="presParOf" srcId="{0C0722EC-9EAA-44D2-A72A-A8739AAD7809}" destId="{69AD50FC-3003-4ADD-9A7D-13A190E9F497}" srcOrd="0" destOrd="0" presId="urn:microsoft.com/office/officeart/2005/8/layout/lProcess2"/>
    <dgm:cxn modelId="{B6176889-4160-4A91-A45E-6999CFF56DEB}" type="presParOf" srcId="{69AD50FC-3003-4ADD-9A7D-13A190E9F497}" destId="{65171D6E-15CF-41EB-9A28-01807095D4CA}" srcOrd="0" destOrd="0" presId="urn:microsoft.com/office/officeart/2005/8/layout/lProcess2"/>
    <dgm:cxn modelId="{5926AA16-93EF-4B39-B578-786DDD606A51}" type="presParOf" srcId="{69AD50FC-3003-4ADD-9A7D-13A190E9F497}" destId="{47EB759C-05D5-45C6-A1F0-DC2E3452BD7B}" srcOrd="1" destOrd="0" presId="urn:microsoft.com/office/officeart/2005/8/layout/lProcess2"/>
    <dgm:cxn modelId="{B09712B7-C344-489C-B3F2-C4A918EA3E13}" type="presParOf" srcId="{69AD50FC-3003-4ADD-9A7D-13A190E9F497}" destId="{527F05FE-703D-49BC-B881-57BE1037A7AD}" srcOrd="2" destOrd="0" presId="urn:microsoft.com/office/officeart/2005/8/layout/lProcess2"/>
    <dgm:cxn modelId="{81C3CAF6-3924-4A87-8087-000FCF0951C5}" type="presParOf" srcId="{C6093DA1-66AD-400A-B4F4-C30AD81308F1}" destId="{271C1AAF-0135-425C-95C1-80DA9A5DED0D}" srcOrd="5" destOrd="0" presId="urn:microsoft.com/office/officeart/2005/8/layout/lProcess2"/>
    <dgm:cxn modelId="{DC2640EE-3C03-46E4-BF3D-DE1C077A7973}" type="presParOf" srcId="{C6093DA1-66AD-400A-B4F4-C30AD81308F1}" destId="{3C40C57A-6A4C-4C4B-AD84-3BBEB8EA5891}" srcOrd="6" destOrd="0" presId="urn:microsoft.com/office/officeart/2005/8/layout/lProcess2"/>
    <dgm:cxn modelId="{157E57B8-D266-45B3-8AD0-C7422B08946A}" type="presParOf" srcId="{3C40C57A-6A4C-4C4B-AD84-3BBEB8EA5891}" destId="{4E011820-3B6D-47C7-9E66-1AC7818C7FCC}" srcOrd="0" destOrd="0" presId="urn:microsoft.com/office/officeart/2005/8/layout/lProcess2"/>
    <dgm:cxn modelId="{9A2987F2-687F-4368-8857-0560FAEDAD14}" type="presParOf" srcId="{3C40C57A-6A4C-4C4B-AD84-3BBEB8EA5891}" destId="{2D63149C-D891-451B-AEE9-956FBCE89D9E}" srcOrd="1" destOrd="0" presId="urn:microsoft.com/office/officeart/2005/8/layout/lProcess2"/>
    <dgm:cxn modelId="{6ABDA380-B05B-49D3-A6C3-676B5E1ACB43}" type="presParOf" srcId="{3C40C57A-6A4C-4C4B-AD84-3BBEB8EA5891}" destId="{77AA163D-F8EA-44CC-801F-F7D50EE9D29A}" srcOrd="2" destOrd="0" presId="urn:microsoft.com/office/officeart/2005/8/layout/lProcess2"/>
    <dgm:cxn modelId="{8E91AECB-C518-4455-B8CE-86DE3F520B12}" type="presParOf" srcId="{77AA163D-F8EA-44CC-801F-F7D50EE9D29A}" destId="{0893B98C-84FD-475B-A5DA-59FCCC0E73ED}" srcOrd="0" destOrd="0" presId="urn:microsoft.com/office/officeart/2005/8/layout/lProcess2"/>
    <dgm:cxn modelId="{991AECB0-C127-4C90-BDBC-37B4D803D97D}" type="presParOf" srcId="{0893B98C-84FD-475B-A5DA-59FCCC0E73ED}" destId="{7C5AD61A-BC29-483C-81DA-8F087A78906E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67BC4C-0C9A-4659-A094-5A082CA8B99E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A58A46-6120-4D0F-B6A4-4C0F28EEAA3A}">
      <dgm:prSet phldrT="[Text]"/>
      <dgm:spPr/>
      <dgm:t>
        <a:bodyPr/>
        <a:lstStyle/>
        <a:p>
          <a:r>
            <a:rPr lang="en-US">
              <a:latin typeface="Abadi" panose="020B0604020104020204" pitchFamily="34" charset="0"/>
            </a:rPr>
            <a:t>The larger the flight amount at a launch site, the greater the success rate at a launch site.</a:t>
          </a:r>
          <a:endParaRPr lang="en-US" dirty="0"/>
        </a:p>
      </dgm:t>
    </dgm:pt>
    <dgm:pt modelId="{6D6F35CA-4A08-45DC-BF47-F687788F5953}" type="parTrans" cxnId="{C1502571-FD23-4D83-A8AC-7CB58E81D597}">
      <dgm:prSet/>
      <dgm:spPr/>
      <dgm:t>
        <a:bodyPr/>
        <a:lstStyle/>
        <a:p>
          <a:endParaRPr lang="en-US"/>
        </a:p>
      </dgm:t>
    </dgm:pt>
    <dgm:pt modelId="{694E8976-552A-41D6-8B75-A7F461E07988}" type="sibTrans" cxnId="{C1502571-FD23-4D83-A8AC-7CB58E81D597}">
      <dgm:prSet/>
      <dgm:spPr/>
      <dgm:t>
        <a:bodyPr/>
        <a:lstStyle/>
        <a:p>
          <a:endParaRPr lang="en-US"/>
        </a:p>
      </dgm:t>
    </dgm:pt>
    <dgm:pt modelId="{B802BDA7-882C-4E0C-892B-BA76CAAC34B2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Launch success rate started to increase in 2013 till 2020.</a:t>
          </a:r>
          <a:endParaRPr lang="en-US" dirty="0">
            <a:latin typeface="Abadi" panose="020B0604020104020204" pitchFamily="34" charset="0"/>
          </a:endParaRPr>
        </a:p>
      </dgm:t>
    </dgm:pt>
    <dgm:pt modelId="{B13C10EC-F171-4057-B2D2-6D8F9FCB844B}" type="parTrans" cxnId="{0045EEEC-6EBA-4033-B52A-D6B2BF7FE42B}">
      <dgm:prSet/>
      <dgm:spPr/>
      <dgm:t>
        <a:bodyPr/>
        <a:lstStyle/>
        <a:p>
          <a:endParaRPr lang="en-US"/>
        </a:p>
      </dgm:t>
    </dgm:pt>
    <dgm:pt modelId="{7A3E3BF3-0E32-4080-8C3F-B04EF1A190D0}" type="sibTrans" cxnId="{0045EEEC-6EBA-4033-B52A-D6B2BF7FE42B}">
      <dgm:prSet/>
      <dgm:spPr/>
      <dgm:t>
        <a:bodyPr/>
        <a:lstStyle/>
        <a:p>
          <a:endParaRPr lang="en-US"/>
        </a:p>
      </dgm:t>
    </dgm:pt>
    <dgm:pt modelId="{9A3A1036-4BD1-4656-8026-9E991BC89BE2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Orbits ES-L1, GEO, HEO, SSO, VLEO had the most success rate.</a:t>
          </a:r>
          <a:endParaRPr lang="en-US" dirty="0">
            <a:latin typeface="Abadi" panose="020B0604020104020204" pitchFamily="34" charset="0"/>
          </a:endParaRPr>
        </a:p>
      </dgm:t>
    </dgm:pt>
    <dgm:pt modelId="{1AA3C09E-B8DF-49EF-A59F-A906CE5C19B2}" type="parTrans" cxnId="{89B1FE55-260A-4C2B-8A94-523A56B1CAD4}">
      <dgm:prSet/>
      <dgm:spPr/>
      <dgm:t>
        <a:bodyPr/>
        <a:lstStyle/>
        <a:p>
          <a:endParaRPr lang="en-US"/>
        </a:p>
      </dgm:t>
    </dgm:pt>
    <dgm:pt modelId="{DBB9D941-7649-402A-BC15-CDBCF49FD8E7}" type="sibTrans" cxnId="{89B1FE55-260A-4C2B-8A94-523A56B1CAD4}">
      <dgm:prSet/>
      <dgm:spPr/>
      <dgm:t>
        <a:bodyPr/>
        <a:lstStyle/>
        <a:p>
          <a:endParaRPr lang="en-US"/>
        </a:p>
      </dgm:t>
    </dgm:pt>
    <dgm:pt modelId="{E505F450-17A7-40FF-9FA0-5C7584CE381C}">
      <dgm:prSet/>
      <dgm:spPr/>
      <dgm:t>
        <a:bodyPr/>
        <a:lstStyle/>
        <a:p>
          <a:r>
            <a:rPr lang="en-US">
              <a:latin typeface="Abadi" panose="020B0604020104020204" pitchFamily="34" charset="0"/>
            </a:rPr>
            <a:t>KSC LC-39A had the most successful launches of any sites.</a:t>
          </a:r>
          <a:endParaRPr lang="en-US" dirty="0">
            <a:latin typeface="Abadi" panose="020B0604020104020204" pitchFamily="34" charset="0"/>
          </a:endParaRPr>
        </a:p>
      </dgm:t>
    </dgm:pt>
    <dgm:pt modelId="{9DC16F9A-3913-4563-B413-6FEA75C14F70}" type="parTrans" cxnId="{470A0D93-2EEC-4EB6-908F-DCBEB9966BE8}">
      <dgm:prSet/>
      <dgm:spPr/>
      <dgm:t>
        <a:bodyPr/>
        <a:lstStyle/>
        <a:p>
          <a:endParaRPr lang="en-US"/>
        </a:p>
      </dgm:t>
    </dgm:pt>
    <dgm:pt modelId="{7B87B0D9-F6CB-435B-BC72-AB9460BA20E9}" type="sibTrans" cxnId="{470A0D93-2EEC-4EB6-908F-DCBEB9966BE8}">
      <dgm:prSet/>
      <dgm:spPr/>
      <dgm:t>
        <a:bodyPr/>
        <a:lstStyle/>
        <a:p>
          <a:endParaRPr lang="en-US"/>
        </a:p>
      </dgm:t>
    </dgm:pt>
    <dgm:pt modelId="{7B160F10-469B-4472-A355-50E92A07DC79}">
      <dgm:prSet/>
      <dgm:spPr/>
      <dgm:t>
        <a:bodyPr/>
        <a:lstStyle/>
        <a:p>
          <a:r>
            <a:rPr lang="en-US" dirty="0">
              <a:latin typeface="Abadi" panose="020B0604020104020204" pitchFamily="34" charset="0"/>
            </a:rPr>
            <a:t>The Tree Classifier Algorithm is the best for Machine Learning for this dataset</a:t>
          </a:r>
          <a:endParaRPr lang="en-US" dirty="0"/>
        </a:p>
      </dgm:t>
    </dgm:pt>
    <dgm:pt modelId="{0248EF4A-A620-4650-8718-5569C40782B1}" type="parTrans" cxnId="{DFB8052A-72B7-4094-A0C7-700CEAEF90A0}">
      <dgm:prSet/>
      <dgm:spPr/>
      <dgm:t>
        <a:bodyPr/>
        <a:lstStyle/>
        <a:p>
          <a:endParaRPr lang="en-US"/>
        </a:p>
      </dgm:t>
    </dgm:pt>
    <dgm:pt modelId="{DE2D5061-9146-410B-843B-F491A0E9D954}" type="sibTrans" cxnId="{DFB8052A-72B7-4094-A0C7-700CEAEF90A0}">
      <dgm:prSet/>
      <dgm:spPr/>
      <dgm:t>
        <a:bodyPr/>
        <a:lstStyle/>
        <a:p>
          <a:endParaRPr lang="en-US"/>
        </a:p>
      </dgm:t>
    </dgm:pt>
    <dgm:pt modelId="{39F996F6-7B94-41BD-9D30-9A9EED714DAA}" type="pres">
      <dgm:prSet presAssocID="{DF67BC4C-0C9A-4659-A094-5A082CA8B99E}" presName="Name0" presStyleCnt="0">
        <dgm:presLayoutVars>
          <dgm:chMax val="7"/>
          <dgm:chPref val="7"/>
          <dgm:dir/>
        </dgm:presLayoutVars>
      </dgm:prSet>
      <dgm:spPr/>
    </dgm:pt>
    <dgm:pt modelId="{8367C0C8-B251-485E-84E1-922AB206FADC}" type="pres">
      <dgm:prSet presAssocID="{DF67BC4C-0C9A-4659-A094-5A082CA8B99E}" presName="Name1" presStyleCnt="0"/>
      <dgm:spPr/>
    </dgm:pt>
    <dgm:pt modelId="{6D23D890-E59A-4CA2-9239-3EE395452EA5}" type="pres">
      <dgm:prSet presAssocID="{DF67BC4C-0C9A-4659-A094-5A082CA8B99E}" presName="cycle" presStyleCnt="0"/>
      <dgm:spPr/>
    </dgm:pt>
    <dgm:pt modelId="{12629E50-6472-4E65-9B95-4C071D0714A9}" type="pres">
      <dgm:prSet presAssocID="{DF67BC4C-0C9A-4659-A094-5A082CA8B99E}" presName="srcNode" presStyleLbl="node1" presStyleIdx="0" presStyleCnt="5"/>
      <dgm:spPr/>
    </dgm:pt>
    <dgm:pt modelId="{17822CDF-CA9D-4EF6-B56C-2648EB1DEF08}" type="pres">
      <dgm:prSet presAssocID="{DF67BC4C-0C9A-4659-A094-5A082CA8B99E}" presName="conn" presStyleLbl="parChTrans1D2" presStyleIdx="0" presStyleCnt="1"/>
      <dgm:spPr/>
    </dgm:pt>
    <dgm:pt modelId="{5A85E3FA-6DFC-4FEB-98D3-1F7336D67D9F}" type="pres">
      <dgm:prSet presAssocID="{DF67BC4C-0C9A-4659-A094-5A082CA8B99E}" presName="extraNode" presStyleLbl="node1" presStyleIdx="0" presStyleCnt="5"/>
      <dgm:spPr/>
    </dgm:pt>
    <dgm:pt modelId="{F6F31382-35BC-442A-A922-F26891D8A31D}" type="pres">
      <dgm:prSet presAssocID="{DF67BC4C-0C9A-4659-A094-5A082CA8B99E}" presName="dstNode" presStyleLbl="node1" presStyleIdx="0" presStyleCnt="5"/>
      <dgm:spPr/>
    </dgm:pt>
    <dgm:pt modelId="{D47A179D-3061-4C85-8AB2-A5D94E4865C5}" type="pres">
      <dgm:prSet presAssocID="{CBA58A46-6120-4D0F-B6A4-4C0F28EEAA3A}" presName="text_1" presStyleLbl="node1" presStyleIdx="0" presStyleCnt="5">
        <dgm:presLayoutVars>
          <dgm:bulletEnabled val="1"/>
        </dgm:presLayoutVars>
      </dgm:prSet>
      <dgm:spPr/>
    </dgm:pt>
    <dgm:pt modelId="{78CFD6DC-548A-4C52-9A44-017F4C9DAE59}" type="pres">
      <dgm:prSet presAssocID="{CBA58A46-6120-4D0F-B6A4-4C0F28EEAA3A}" presName="accent_1" presStyleCnt="0"/>
      <dgm:spPr/>
    </dgm:pt>
    <dgm:pt modelId="{E8BC9623-7136-4D5D-8369-2133A5CD5CA0}" type="pres">
      <dgm:prSet presAssocID="{CBA58A46-6120-4D0F-B6A4-4C0F28EEAA3A}" presName="accentRepeatNode" presStyleLbl="solidFgAcc1" presStyleIdx="0" presStyleCnt="5"/>
      <dgm:spPr/>
    </dgm:pt>
    <dgm:pt modelId="{3EABF2F8-C886-4B94-9162-8453DE03C2B9}" type="pres">
      <dgm:prSet presAssocID="{B802BDA7-882C-4E0C-892B-BA76CAAC34B2}" presName="text_2" presStyleLbl="node1" presStyleIdx="1" presStyleCnt="5">
        <dgm:presLayoutVars>
          <dgm:bulletEnabled val="1"/>
        </dgm:presLayoutVars>
      </dgm:prSet>
      <dgm:spPr/>
    </dgm:pt>
    <dgm:pt modelId="{C2760780-9BB0-4871-8C1B-F341DCF58E1D}" type="pres">
      <dgm:prSet presAssocID="{B802BDA7-882C-4E0C-892B-BA76CAAC34B2}" presName="accent_2" presStyleCnt="0"/>
      <dgm:spPr/>
    </dgm:pt>
    <dgm:pt modelId="{9C97BE11-3E39-4D69-BC96-91E4048F4411}" type="pres">
      <dgm:prSet presAssocID="{B802BDA7-882C-4E0C-892B-BA76CAAC34B2}" presName="accentRepeatNode" presStyleLbl="solidFgAcc1" presStyleIdx="1" presStyleCnt="5"/>
      <dgm:spPr/>
    </dgm:pt>
    <dgm:pt modelId="{BB25A1CC-C89E-4ED0-A866-5D2A47657DCB}" type="pres">
      <dgm:prSet presAssocID="{9A3A1036-4BD1-4656-8026-9E991BC89BE2}" presName="text_3" presStyleLbl="node1" presStyleIdx="2" presStyleCnt="5">
        <dgm:presLayoutVars>
          <dgm:bulletEnabled val="1"/>
        </dgm:presLayoutVars>
      </dgm:prSet>
      <dgm:spPr/>
    </dgm:pt>
    <dgm:pt modelId="{22D305A2-8DB0-4AD2-96DE-CBDA7B8B9185}" type="pres">
      <dgm:prSet presAssocID="{9A3A1036-4BD1-4656-8026-9E991BC89BE2}" presName="accent_3" presStyleCnt="0"/>
      <dgm:spPr/>
    </dgm:pt>
    <dgm:pt modelId="{91E1D93A-E087-4BAA-BEED-D382168E7396}" type="pres">
      <dgm:prSet presAssocID="{9A3A1036-4BD1-4656-8026-9E991BC89BE2}" presName="accentRepeatNode" presStyleLbl="solidFgAcc1" presStyleIdx="2" presStyleCnt="5"/>
      <dgm:spPr/>
    </dgm:pt>
    <dgm:pt modelId="{356C117D-4F25-4FD0-AAB6-AD2BA2FF02D7}" type="pres">
      <dgm:prSet presAssocID="{E505F450-17A7-40FF-9FA0-5C7584CE381C}" presName="text_4" presStyleLbl="node1" presStyleIdx="3" presStyleCnt="5">
        <dgm:presLayoutVars>
          <dgm:bulletEnabled val="1"/>
        </dgm:presLayoutVars>
      </dgm:prSet>
      <dgm:spPr/>
    </dgm:pt>
    <dgm:pt modelId="{F5D07969-BC36-4712-97EB-4FD2F053E246}" type="pres">
      <dgm:prSet presAssocID="{E505F450-17A7-40FF-9FA0-5C7584CE381C}" presName="accent_4" presStyleCnt="0"/>
      <dgm:spPr/>
    </dgm:pt>
    <dgm:pt modelId="{27329F51-E042-4A37-81A0-A74ACFCB9A85}" type="pres">
      <dgm:prSet presAssocID="{E505F450-17A7-40FF-9FA0-5C7584CE381C}" presName="accentRepeatNode" presStyleLbl="solidFgAcc1" presStyleIdx="3" presStyleCnt="5"/>
      <dgm:spPr/>
    </dgm:pt>
    <dgm:pt modelId="{4B78E116-31FE-4ADA-834B-C27A3C1547C2}" type="pres">
      <dgm:prSet presAssocID="{7B160F10-469B-4472-A355-50E92A07DC79}" presName="text_5" presStyleLbl="node1" presStyleIdx="4" presStyleCnt="5">
        <dgm:presLayoutVars>
          <dgm:bulletEnabled val="1"/>
        </dgm:presLayoutVars>
      </dgm:prSet>
      <dgm:spPr/>
    </dgm:pt>
    <dgm:pt modelId="{8B5C08F6-280E-4349-A6A1-0BA1CC831B74}" type="pres">
      <dgm:prSet presAssocID="{7B160F10-469B-4472-A355-50E92A07DC79}" presName="accent_5" presStyleCnt="0"/>
      <dgm:spPr/>
    </dgm:pt>
    <dgm:pt modelId="{032C5300-6A60-4CAC-A0AB-E6DB8C8C2565}" type="pres">
      <dgm:prSet presAssocID="{7B160F10-469B-4472-A355-50E92A07DC79}" presName="accentRepeatNode" presStyleLbl="solidFgAcc1" presStyleIdx="4" presStyleCnt="5"/>
      <dgm:spPr/>
    </dgm:pt>
  </dgm:ptLst>
  <dgm:cxnLst>
    <dgm:cxn modelId="{CC36A21B-BA34-402F-9DBD-8E57339CFCE7}" type="presOf" srcId="{7B160F10-469B-4472-A355-50E92A07DC79}" destId="{4B78E116-31FE-4ADA-834B-C27A3C1547C2}" srcOrd="0" destOrd="0" presId="urn:microsoft.com/office/officeart/2008/layout/VerticalCurvedList"/>
    <dgm:cxn modelId="{DFB8052A-72B7-4094-A0C7-700CEAEF90A0}" srcId="{DF67BC4C-0C9A-4659-A094-5A082CA8B99E}" destId="{7B160F10-469B-4472-A355-50E92A07DC79}" srcOrd="4" destOrd="0" parTransId="{0248EF4A-A620-4650-8718-5569C40782B1}" sibTransId="{DE2D5061-9146-410B-843B-F491A0E9D954}"/>
    <dgm:cxn modelId="{E5BB672A-9AA6-47B1-8CC7-24990456D02D}" type="presOf" srcId="{CBA58A46-6120-4D0F-B6A4-4C0F28EEAA3A}" destId="{D47A179D-3061-4C85-8AB2-A5D94E4865C5}" srcOrd="0" destOrd="0" presId="urn:microsoft.com/office/officeart/2008/layout/VerticalCurvedList"/>
    <dgm:cxn modelId="{77EFC34F-888D-4CA0-AFEB-5E3BBBCFA51E}" type="presOf" srcId="{E505F450-17A7-40FF-9FA0-5C7584CE381C}" destId="{356C117D-4F25-4FD0-AAB6-AD2BA2FF02D7}" srcOrd="0" destOrd="0" presId="urn:microsoft.com/office/officeart/2008/layout/VerticalCurvedList"/>
    <dgm:cxn modelId="{C1502571-FD23-4D83-A8AC-7CB58E81D597}" srcId="{DF67BC4C-0C9A-4659-A094-5A082CA8B99E}" destId="{CBA58A46-6120-4D0F-B6A4-4C0F28EEAA3A}" srcOrd="0" destOrd="0" parTransId="{6D6F35CA-4A08-45DC-BF47-F687788F5953}" sibTransId="{694E8976-552A-41D6-8B75-A7F461E07988}"/>
    <dgm:cxn modelId="{FDA03671-101F-41B4-8529-0457D2422FC3}" type="presOf" srcId="{9A3A1036-4BD1-4656-8026-9E991BC89BE2}" destId="{BB25A1CC-C89E-4ED0-A866-5D2A47657DCB}" srcOrd="0" destOrd="0" presId="urn:microsoft.com/office/officeart/2008/layout/VerticalCurvedList"/>
    <dgm:cxn modelId="{89B1FE55-260A-4C2B-8A94-523A56B1CAD4}" srcId="{DF67BC4C-0C9A-4659-A094-5A082CA8B99E}" destId="{9A3A1036-4BD1-4656-8026-9E991BC89BE2}" srcOrd="2" destOrd="0" parTransId="{1AA3C09E-B8DF-49EF-A59F-A906CE5C19B2}" sibTransId="{DBB9D941-7649-402A-BC15-CDBCF49FD8E7}"/>
    <dgm:cxn modelId="{470A0D93-2EEC-4EB6-908F-DCBEB9966BE8}" srcId="{DF67BC4C-0C9A-4659-A094-5A082CA8B99E}" destId="{E505F450-17A7-40FF-9FA0-5C7584CE381C}" srcOrd="3" destOrd="0" parTransId="{9DC16F9A-3913-4563-B413-6FEA75C14F70}" sibTransId="{7B87B0D9-F6CB-435B-BC72-AB9460BA20E9}"/>
    <dgm:cxn modelId="{E3432FAA-5850-4854-A813-87EA41578C13}" type="presOf" srcId="{694E8976-552A-41D6-8B75-A7F461E07988}" destId="{17822CDF-CA9D-4EF6-B56C-2648EB1DEF08}" srcOrd="0" destOrd="0" presId="urn:microsoft.com/office/officeart/2008/layout/VerticalCurvedList"/>
    <dgm:cxn modelId="{97E0E5D7-BB3F-4045-9E16-55E2D0857218}" type="presOf" srcId="{DF67BC4C-0C9A-4659-A094-5A082CA8B99E}" destId="{39F996F6-7B94-41BD-9D30-9A9EED714DAA}" srcOrd="0" destOrd="0" presId="urn:microsoft.com/office/officeart/2008/layout/VerticalCurvedList"/>
    <dgm:cxn modelId="{0045EEEC-6EBA-4033-B52A-D6B2BF7FE42B}" srcId="{DF67BC4C-0C9A-4659-A094-5A082CA8B99E}" destId="{B802BDA7-882C-4E0C-892B-BA76CAAC34B2}" srcOrd="1" destOrd="0" parTransId="{B13C10EC-F171-4057-B2D2-6D8F9FCB844B}" sibTransId="{7A3E3BF3-0E32-4080-8C3F-B04EF1A190D0}"/>
    <dgm:cxn modelId="{8E67D8F5-1951-4821-ACE8-0F16F5210223}" type="presOf" srcId="{B802BDA7-882C-4E0C-892B-BA76CAAC34B2}" destId="{3EABF2F8-C886-4B94-9162-8453DE03C2B9}" srcOrd="0" destOrd="0" presId="urn:microsoft.com/office/officeart/2008/layout/VerticalCurvedList"/>
    <dgm:cxn modelId="{0BDD88A2-BF29-4645-B99B-C800FDCA7F18}" type="presParOf" srcId="{39F996F6-7B94-41BD-9D30-9A9EED714DAA}" destId="{8367C0C8-B251-485E-84E1-922AB206FADC}" srcOrd="0" destOrd="0" presId="urn:microsoft.com/office/officeart/2008/layout/VerticalCurvedList"/>
    <dgm:cxn modelId="{E2673166-84BE-4448-8AA8-67A0747AD1DE}" type="presParOf" srcId="{8367C0C8-B251-485E-84E1-922AB206FADC}" destId="{6D23D890-E59A-4CA2-9239-3EE395452EA5}" srcOrd="0" destOrd="0" presId="urn:microsoft.com/office/officeart/2008/layout/VerticalCurvedList"/>
    <dgm:cxn modelId="{B864E2B3-D0C0-4D48-9598-EE45A3D27830}" type="presParOf" srcId="{6D23D890-E59A-4CA2-9239-3EE395452EA5}" destId="{12629E50-6472-4E65-9B95-4C071D0714A9}" srcOrd="0" destOrd="0" presId="urn:microsoft.com/office/officeart/2008/layout/VerticalCurvedList"/>
    <dgm:cxn modelId="{2F79374C-1A83-4D4B-8BCD-1EF9E87A64B3}" type="presParOf" srcId="{6D23D890-E59A-4CA2-9239-3EE395452EA5}" destId="{17822CDF-CA9D-4EF6-B56C-2648EB1DEF08}" srcOrd="1" destOrd="0" presId="urn:microsoft.com/office/officeart/2008/layout/VerticalCurvedList"/>
    <dgm:cxn modelId="{D833F646-8B32-425F-A145-7CD43993F4D8}" type="presParOf" srcId="{6D23D890-E59A-4CA2-9239-3EE395452EA5}" destId="{5A85E3FA-6DFC-4FEB-98D3-1F7336D67D9F}" srcOrd="2" destOrd="0" presId="urn:microsoft.com/office/officeart/2008/layout/VerticalCurvedList"/>
    <dgm:cxn modelId="{83BBD3E4-31F7-475A-A6DE-CE8D2B335E67}" type="presParOf" srcId="{6D23D890-E59A-4CA2-9239-3EE395452EA5}" destId="{F6F31382-35BC-442A-A922-F26891D8A31D}" srcOrd="3" destOrd="0" presId="urn:microsoft.com/office/officeart/2008/layout/VerticalCurvedList"/>
    <dgm:cxn modelId="{CCFF9695-12D9-42A2-AA96-FA9887CDA4AC}" type="presParOf" srcId="{8367C0C8-B251-485E-84E1-922AB206FADC}" destId="{D47A179D-3061-4C85-8AB2-A5D94E4865C5}" srcOrd="1" destOrd="0" presId="urn:microsoft.com/office/officeart/2008/layout/VerticalCurvedList"/>
    <dgm:cxn modelId="{D37A2222-987C-4056-998F-52A6E66B9531}" type="presParOf" srcId="{8367C0C8-B251-485E-84E1-922AB206FADC}" destId="{78CFD6DC-548A-4C52-9A44-017F4C9DAE59}" srcOrd="2" destOrd="0" presId="urn:microsoft.com/office/officeart/2008/layout/VerticalCurvedList"/>
    <dgm:cxn modelId="{D042A232-B073-4BC7-B30B-85AC452EF78A}" type="presParOf" srcId="{78CFD6DC-548A-4C52-9A44-017F4C9DAE59}" destId="{E8BC9623-7136-4D5D-8369-2133A5CD5CA0}" srcOrd="0" destOrd="0" presId="urn:microsoft.com/office/officeart/2008/layout/VerticalCurvedList"/>
    <dgm:cxn modelId="{D86A160F-D947-43F9-B1D1-A253FBD274B7}" type="presParOf" srcId="{8367C0C8-B251-485E-84E1-922AB206FADC}" destId="{3EABF2F8-C886-4B94-9162-8453DE03C2B9}" srcOrd="3" destOrd="0" presId="urn:microsoft.com/office/officeart/2008/layout/VerticalCurvedList"/>
    <dgm:cxn modelId="{ADB12D39-3C69-40BA-9888-0DDB16FC7451}" type="presParOf" srcId="{8367C0C8-B251-485E-84E1-922AB206FADC}" destId="{C2760780-9BB0-4871-8C1B-F341DCF58E1D}" srcOrd="4" destOrd="0" presId="urn:microsoft.com/office/officeart/2008/layout/VerticalCurvedList"/>
    <dgm:cxn modelId="{DABB23E7-D9C6-4DFA-83C4-29BA03BC8E9B}" type="presParOf" srcId="{C2760780-9BB0-4871-8C1B-F341DCF58E1D}" destId="{9C97BE11-3E39-4D69-BC96-91E4048F4411}" srcOrd="0" destOrd="0" presId="urn:microsoft.com/office/officeart/2008/layout/VerticalCurvedList"/>
    <dgm:cxn modelId="{C2C94A09-3D25-46A9-B30F-496BF4E83C81}" type="presParOf" srcId="{8367C0C8-B251-485E-84E1-922AB206FADC}" destId="{BB25A1CC-C89E-4ED0-A866-5D2A47657DCB}" srcOrd="5" destOrd="0" presId="urn:microsoft.com/office/officeart/2008/layout/VerticalCurvedList"/>
    <dgm:cxn modelId="{716EE082-8766-4966-B5CC-038B47C2AF65}" type="presParOf" srcId="{8367C0C8-B251-485E-84E1-922AB206FADC}" destId="{22D305A2-8DB0-4AD2-96DE-CBDA7B8B9185}" srcOrd="6" destOrd="0" presId="urn:microsoft.com/office/officeart/2008/layout/VerticalCurvedList"/>
    <dgm:cxn modelId="{74D9EE1B-933F-40A8-AA60-F474778FC399}" type="presParOf" srcId="{22D305A2-8DB0-4AD2-96DE-CBDA7B8B9185}" destId="{91E1D93A-E087-4BAA-BEED-D382168E7396}" srcOrd="0" destOrd="0" presId="urn:microsoft.com/office/officeart/2008/layout/VerticalCurvedList"/>
    <dgm:cxn modelId="{EF2A510D-79A8-435C-B610-D41A3F6336CE}" type="presParOf" srcId="{8367C0C8-B251-485E-84E1-922AB206FADC}" destId="{356C117D-4F25-4FD0-AAB6-AD2BA2FF02D7}" srcOrd="7" destOrd="0" presId="urn:microsoft.com/office/officeart/2008/layout/VerticalCurvedList"/>
    <dgm:cxn modelId="{22F32487-B8DC-42CF-AE30-202D6F2EFC8A}" type="presParOf" srcId="{8367C0C8-B251-485E-84E1-922AB206FADC}" destId="{F5D07969-BC36-4712-97EB-4FD2F053E246}" srcOrd="8" destOrd="0" presId="urn:microsoft.com/office/officeart/2008/layout/VerticalCurvedList"/>
    <dgm:cxn modelId="{CBD48D9D-20E5-4ED2-9987-855ABCA0A088}" type="presParOf" srcId="{F5D07969-BC36-4712-97EB-4FD2F053E246}" destId="{27329F51-E042-4A37-81A0-A74ACFCB9A85}" srcOrd="0" destOrd="0" presId="urn:microsoft.com/office/officeart/2008/layout/VerticalCurvedList"/>
    <dgm:cxn modelId="{6E3B9C94-6C46-4583-AA78-751AA9F51185}" type="presParOf" srcId="{8367C0C8-B251-485E-84E1-922AB206FADC}" destId="{4B78E116-31FE-4ADA-834B-C27A3C1547C2}" srcOrd="9" destOrd="0" presId="urn:microsoft.com/office/officeart/2008/layout/VerticalCurvedList"/>
    <dgm:cxn modelId="{00EDDA81-2AEE-4EF7-B801-1110EFE3505F}" type="presParOf" srcId="{8367C0C8-B251-485E-84E1-922AB206FADC}" destId="{8B5C08F6-280E-4349-A6A1-0BA1CC831B74}" srcOrd="10" destOrd="0" presId="urn:microsoft.com/office/officeart/2008/layout/VerticalCurvedList"/>
    <dgm:cxn modelId="{6AFE644A-B4D5-4DD7-8A14-068260F4985B}" type="presParOf" srcId="{8B5C08F6-280E-4349-A6A1-0BA1CC831B74}" destId="{032C5300-6A60-4CAC-A0AB-E6DB8C8C256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B429FC-7E5A-4D62-AFF2-91F399D7717C}">
      <dsp:nvSpPr>
        <dsp:cNvPr id="0" name=""/>
        <dsp:cNvSpPr/>
      </dsp:nvSpPr>
      <dsp:spPr>
        <a:xfrm>
          <a:off x="2543" y="0"/>
          <a:ext cx="2496211" cy="49209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Building the Model</a:t>
          </a:r>
        </a:p>
      </dsp:txBody>
      <dsp:txXfrm>
        <a:off x="2543" y="0"/>
        <a:ext cx="2496211" cy="1476282"/>
      </dsp:txXfrm>
    </dsp:sp>
    <dsp:sp modelId="{B0A54E87-4D18-404C-980D-76E0809E4279}">
      <dsp:nvSpPr>
        <dsp:cNvPr id="0" name=""/>
        <dsp:cNvSpPr/>
      </dsp:nvSpPr>
      <dsp:spPr>
        <a:xfrm>
          <a:off x="252165" y="1476402"/>
          <a:ext cx="1996969" cy="7168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Load the dataset into NumPy and Pandas</a:t>
          </a:r>
        </a:p>
      </dsp:txBody>
      <dsp:txXfrm>
        <a:off x="273162" y="1497399"/>
        <a:ext cx="1954975" cy="674882"/>
      </dsp:txXfrm>
    </dsp:sp>
    <dsp:sp modelId="{809F1738-6428-4D8C-ABFF-2DF08ED2D8B4}">
      <dsp:nvSpPr>
        <dsp:cNvPr id="0" name=""/>
        <dsp:cNvSpPr/>
      </dsp:nvSpPr>
      <dsp:spPr>
        <a:xfrm>
          <a:off x="252165" y="2303567"/>
          <a:ext cx="1996969" cy="7168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Transform the data and then split into training and test datasets</a:t>
          </a:r>
        </a:p>
      </dsp:txBody>
      <dsp:txXfrm>
        <a:off x="273162" y="2324564"/>
        <a:ext cx="1954975" cy="674882"/>
      </dsp:txXfrm>
    </dsp:sp>
    <dsp:sp modelId="{B8DC8505-3021-4F4E-9FBA-C306B6524110}">
      <dsp:nvSpPr>
        <dsp:cNvPr id="0" name=""/>
        <dsp:cNvSpPr/>
      </dsp:nvSpPr>
      <dsp:spPr>
        <a:xfrm>
          <a:off x="252165" y="3130732"/>
          <a:ext cx="1996969" cy="7168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Decide which type of ML to use</a:t>
          </a:r>
        </a:p>
      </dsp:txBody>
      <dsp:txXfrm>
        <a:off x="273162" y="3151729"/>
        <a:ext cx="1954975" cy="674882"/>
      </dsp:txXfrm>
    </dsp:sp>
    <dsp:sp modelId="{583A6F74-22AA-4914-8C8E-29FA92B57482}">
      <dsp:nvSpPr>
        <dsp:cNvPr id="0" name=""/>
        <dsp:cNvSpPr/>
      </dsp:nvSpPr>
      <dsp:spPr>
        <a:xfrm>
          <a:off x="252165" y="3957897"/>
          <a:ext cx="1996969" cy="7168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set the parameters and algorithms to </a:t>
          </a:r>
          <a:r>
            <a:rPr lang="en-US" sz="1300" kern="1200" dirty="0" err="1"/>
            <a:t>GridSearchCV</a:t>
          </a:r>
          <a:r>
            <a:rPr lang="en-US" sz="1300" kern="1200" dirty="0"/>
            <a:t> and fit it to dataset.</a:t>
          </a:r>
        </a:p>
      </dsp:txBody>
      <dsp:txXfrm>
        <a:off x="273162" y="3978894"/>
        <a:ext cx="1954975" cy="674882"/>
      </dsp:txXfrm>
    </dsp:sp>
    <dsp:sp modelId="{9E7E3246-D7C0-428C-9B1C-BF7294BF3C52}">
      <dsp:nvSpPr>
        <dsp:cNvPr id="0" name=""/>
        <dsp:cNvSpPr/>
      </dsp:nvSpPr>
      <dsp:spPr>
        <a:xfrm>
          <a:off x="2685971" y="0"/>
          <a:ext cx="2496211" cy="49209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Evaluating the Model</a:t>
          </a:r>
        </a:p>
      </dsp:txBody>
      <dsp:txXfrm>
        <a:off x="2685971" y="0"/>
        <a:ext cx="2496211" cy="1476282"/>
      </dsp:txXfrm>
    </dsp:sp>
    <dsp:sp modelId="{653D3CA2-CC88-4604-BB4C-7B1B1A2FD4A5}">
      <dsp:nvSpPr>
        <dsp:cNvPr id="0" name=""/>
        <dsp:cNvSpPr/>
      </dsp:nvSpPr>
      <dsp:spPr>
        <a:xfrm>
          <a:off x="2935592" y="1476702"/>
          <a:ext cx="1996969" cy="966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Check the accuracy for each model</a:t>
          </a:r>
        </a:p>
      </dsp:txBody>
      <dsp:txXfrm>
        <a:off x="2963908" y="1505018"/>
        <a:ext cx="1940337" cy="910135"/>
      </dsp:txXfrm>
    </dsp:sp>
    <dsp:sp modelId="{FCF50B2B-0DF5-46D8-8711-DB47030D07A9}">
      <dsp:nvSpPr>
        <dsp:cNvPr id="0" name=""/>
        <dsp:cNvSpPr/>
      </dsp:nvSpPr>
      <dsp:spPr>
        <a:xfrm>
          <a:off x="2935592" y="2592204"/>
          <a:ext cx="1996969" cy="966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Get tuned hyperparameters for each type of algorithms.</a:t>
          </a:r>
        </a:p>
      </dsp:txBody>
      <dsp:txXfrm>
        <a:off x="2963908" y="2620520"/>
        <a:ext cx="1940337" cy="910135"/>
      </dsp:txXfrm>
    </dsp:sp>
    <dsp:sp modelId="{FF67725A-2209-4AD5-98F7-113E51253CA0}">
      <dsp:nvSpPr>
        <dsp:cNvPr id="0" name=""/>
        <dsp:cNvSpPr/>
      </dsp:nvSpPr>
      <dsp:spPr>
        <a:xfrm>
          <a:off x="2935592" y="3707705"/>
          <a:ext cx="1996969" cy="966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plot the confusion matrix</a:t>
          </a:r>
        </a:p>
      </dsp:txBody>
      <dsp:txXfrm>
        <a:off x="2963908" y="3736021"/>
        <a:ext cx="1940337" cy="910135"/>
      </dsp:txXfrm>
    </dsp:sp>
    <dsp:sp modelId="{570375E7-21A0-4414-A24A-A884BD2EE77C}">
      <dsp:nvSpPr>
        <dsp:cNvPr id="0" name=""/>
        <dsp:cNvSpPr/>
      </dsp:nvSpPr>
      <dsp:spPr>
        <a:xfrm>
          <a:off x="5369399" y="0"/>
          <a:ext cx="2496211" cy="49209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Improving the Model</a:t>
          </a:r>
        </a:p>
      </dsp:txBody>
      <dsp:txXfrm>
        <a:off x="5369399" y="0"/>
        <a:ext cx="2496211" cy="1476282"/>
      </dsp:txXfrm>
    </dsp:sp>
    <dsp:sp modelId="{65171D6E-15CF-41EB-9A28-01807095D4CA}">
      <dsp:nvSpPr>
        <dsp:cNvPr id="0" name=""/>
        <dsp:cNvSpPr/>
      </dsp:nvSpPr>
      <dsp:spPr>
        <a:xfrm>
          <a:off x="5619020" y="1477723"/>
          <a:ext cx="1996969" cy="1483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Use Feature Engineering</a:t>
          </a:r>
        </a:p>
      </dsp:txBody>
      <dsp:txXfrm>
        <a:off x="5662477" y="1521180"/>
        <a:ext cx="1910055" cy="1396816"/>
      </dsp:txXfrm>
    </dsp:sp>
    <dsp:sp modelId="{527F05FE-703D-49BC-B881-57BE1037A7AD}">
      <dsp:nvSpPr>
        <dsp:cNvPr id="0" name=""/>
        <dsp:cNvSpPr/>
      </dsp:nvSpPr>
      <dsp:spPr>
        <a:xfrm>
          <a:off x="5619020" y="3189721"/>
          <a:ext cx="1996969" cy="1483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and Algorithm Tuning</a:t>
          </a:r>
        </a:p>
      </dsp:txBody>
      <dsp:txXfrm>
        <a:off x="5662477" y="3233178"/>
        <a:ext cx="1910055" cy="1396816"/>
      </dsp:txXfrm>
    </dsp:sp>
    <dsp:sp modelId="{4E011820-3B6D-47C7-9E66-1AC7818C7FCC}">
      <dsp:nvSpPr>
        <dsp:cNvPr id="0" name=""/>
        <dsp:cNvSpPr/>
      </dsp:nvSpPr>
      <dsp:spPr>
        <a:xfrm>
          <a:off x="8052827" y="0"/>
          <a:ext cx="2496211" cy="49209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Find the Best Model</a:t>
          </a:r>
          <a:endParaRPr lang="en-US" sz="3700" kern="1200" dirty="0"/>
        </a:p>
      </dsp:txBody>
      <dsp:txXfrm>
        <a:off x="8052827" y="0"/>
        <a:ext cx="2496211" cy="1476282"/>
      </dsp:txXfrm>
    </dsp:sp>
    <dsp:sp modelId="{7C5AD61A-BC29-483C-81DA-8F087A78906E}">
      <dsp:nvSpPr>
        <dsp:cNvPr id="0" name=""/>
        <dsp:cNvSpPr/>
      </dsp:nvSpPr>
      <dsp:spPr>
        <a:xfrm>
          <a:off x="8302448" y="1476282"/>
          <a:ext cx="1996969" cy="3198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model with the best accuracy score will be the best performing model.</a:t>
          </a:r>
        </a:p>
      </dsp:txBody>
      <dsp:txXfrm>
        <a:off x="8360937" y="1534771"/>
        <a:ext cx="1879991" cy="30816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22CDF-CA9D-4EF6-B56C-2648EB1DEF0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7A179D-3061-4C85-8AB2-A5D94E4865C5}">
      <dsp:nvSpPr>
        <dsp:cNvPr id="0" name=""/>
        <dsp:cNvSpPr/>
      </dsp:nvSpPr>
      <dsp:spPr>
        <a:xfrm>
          <a:off x="509717" y="338558"/>
          <a:ext cx="9309844" cy="6775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805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Abadi" panose="020B0604020104020204" pitchFamily="34" charset="0"/>
            </a:rPr>
            <a:t>The larger the flight amount at a launch site, the greater the success rate at a launch site.</a:t>
          </a:r>
          <a:endParaRPr lang="en-US" sz="2100" kern="1200" dirty="0"/>
        </a:p>
      </dsp:txBody>
      <dsp:txXfrm>
        <a:off x="509717" y="338558"/>
        <a:ext cx="9309844" cy="677550"/>
      </dsp:txXfrm>
    </dsp:sp>
    <dsp:sp modelId="{E8BC9623-7136-4D5D-8369-2133A5CD5CA0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EABF2F8-C886-4B94-9162-8453DE03C2B9}">
      <dsp:nvSpPr>
        <dsp:cNvPr id="0" name=""/>
        <dsp:cNvSpPr/>
      </dsp:nvSpPr>
      <dsp:spPr>
        <a:xfrm>
          <a:off x="995230" y="1354558"/>
          <a:ext cx="8824331" cy="6775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805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Abadi" panose="020B0604020104020204" pitchFamily="34" charset="0"/>
            </a:rPr>
            <a:t>Launch success rate started to increase in 2013 till 2020.</a:t>
          </a:r>
          <a:endParaRPr lang="en-US" sz="2100" kern="1200" dirty="0">
            <a:latin typeface="Abadi" panose="020B0604020104020204" pitchFamily="34" charset="0"/>
          </a:endParaRPr>
        </a:p>
      </dsp:txBody>
      <dsp:txXfrm>
        <a:off x="995230" y="1354558"/>
        <a:ext cx="8824331" cy="677550"/>
      </dsp:txXfrm>
    </dsp:sp>
    <dsp:sp modelId="{9C97BE11-3E39-4D69-BC96-91E4048F4411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B25A1CC-C89E-4ED0-A866-5D2A47657DCB}">
      <dsp:nvSpPr>
        <dsp:cNvPr id="0" name=""/>
        <dsp:cNvSpPr/>
      </dsp:nvSpPr>
      <dsp:spPr>
        <a:xfrm>
          <a:off x="1144243" y="2370558"/>
          <a:ext cx="8675318" cy="6775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805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Abadi" panose="020B0604020104020204" pitchFamily="34" charset="0"/>
            </a:rPr>
            <a:t>Orbits ES-L1, GEO, HEO, SSO, VLEO had the most success rate.</a:t>
          </a:r>
          <a:endParaRPr lang="en-US" sz="2100" kern="1200" dirty="0">
            <a:latin typeface="Abadi" panose="020B0604020104020204" pitchFamily="34" charset="0"/>
          </a:endParaRPr>
        </a:p>
      </dsp:txBody>
      <dsp:txXfrm>
        <a:off x="1144243" y="2370558"/>
        <a:ext cx="8675318" cy="677550"/>
      </dsp:txXfrm>
    </dsp:sp>
    <dsp:sp modelId="{91E1D93A-E087-4BAA-BEED-D382168E7396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56C117D-4F25-4FD0-AAB6-AD2BA2FF02D7}">
      <dsp:nvSpPr>
        <dsp:cNvPr id="0" name=""/>
        <dsp:cNvSpPr/>
      </dsp:nvSpPr>
      <dsp:spPr>
        <a:xfrm>
          <a:off x="995230" y="3386558"/>
          <a:ext cx="8824331" cy="6775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805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Abadi" panose="020B0604020104020204" pitchFamily="34" charset="0"/>
            </a:rPr>
            <a:t>KSC LC-39A had the most successful launches of any sites.</a:t>
          </a:r>
          <a:endParaRPr lang="en-US" sz="2100" kern="1200" dirty="0">
            <a:latin typeface="Abadi" panose="020B0604020104020204" pitchFamily="34" charset="0"/>
          </a:endParaRPr>
        </a:p>
      </dsp:txBody>
      <dsp:txXfrm>
        <a:off x="995230" y="3386558"/>
        <a:ext cx="8824331" cy="677550"/>
      </dsp:txXfrm>
    </dsp:sp>
    <dsp:sp modelId="{27329F51-E042-4A37-81A0-A74ACFCB9A85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B78E116-31FE-4ADA-834B-C27A3C1547C2}">
      <dsp:nvSpPr>
        <dsp:cNvPr id="0" name=""/>
        <dsp:cNvSpPr/>
      </dsp:nvSpPr>
      <dsp:spPr>
        <a:xfrm>
          <a:off x="509717" y="4402558"/>
          <a:ext cx="9309844" cy="6775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7805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badi" panose="020B0604020104020204" pitchFamily="34" charset="0"/>
            </a:rPr>
            <a:t>The Tree Classifier Algorithm is the best for Machine Learning for this dataset</a:t>
          </a:r>
          <a:endParaRPr lang="en-US" sz="2100" kern="1200" dirty="0"/>
        </a:p>
      </dsp:txBody>
      <dsp:txXfrm>
        <a:off x="509717" y="4402558"/>
        <a:ext cx="9309844" cy="677550"/>
      </dsp:txXfrm>
    </dsp:sp>
    <dsp:sp modelId="{032C5300-6A60-4CAC-A0AB-E6DB8C8C2565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faress/IBM_DS_Capstone/blob/main/IBM_Week%201C%20-%20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faress/IBM_DS_Capstone/blob/main/IBM_Week%202B%20-%20EDA%20with%20Visualization%20lab.ipyn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faress/IBM_DS_Capstone/blob/main/IBM_Week%202A%20-%20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faress/IBM_DS_Capstone/blob/main/IBM_Week%203%20-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faress/IBM_DS_Capstone/blob/main/IBM_Week%203B-Dashboard%20with%20Ploty%20Dash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8888/notebooks/Desktop/IBM_DS-Capstone/Python%20code/IBM_Week%204%20-%20Machine%20Learning%20Prediction%20lab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loud.ibm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ursera.org/professional-certificates/ibm-data-science" TargetMode="External"/><Relationship Id="rId5" Type="http://schemas.openxmlformats.org/officeDocument/2006/relationships/hyperlink" Target="https://www.coursera.org/learn/applied-data-science-capstone" TargetMode="External"/><Relationship Id="rId4" Type="http://schemas.openxmlformats.org/officeDocument/2006/relationships/hyperlink" Target="https://github.com/Mfaress/IBM_DS_Capstone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faress/IBM_DS_Capstone/blob/main/IBM_Week%201A-%20Data%20Collection%20API%20Lab%20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faress/IBM_DS_Capstone/blob/main/IBM_Week%201B%20-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Mahmoud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AlFares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10 Feb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0327" y="1773682"/>
            <a:ext cx="5555673" cy="4769139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performed exploratory data analysis and determined the training labels.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calculated the number of launches at each site, and the number and occurrence of each orbits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landing outcome label from outcome column and exported the results to csv.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the notebook is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https://github.com/Mfaress/IBM_DS_Capstone/blob/main/IBM_Week%201C%20-%20Data%20Wrangling.ipynb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3F26AC-A55F-41B9-A677-BA63210AE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522" y="1551721"/>
            <a:ext cx="5124450" cy="49911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80967"/>
            <a:ext cx="389897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rendered scatter plots and bar plots to visualize the relationship between pair of features: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vs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vs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Orbit</a:t>
            </a:r>
          </a:p>
          <a:p>
            <a:r>
              <a:rPr lang="en-US" sz="2000" dirty="0">
                <a:hlinkClick r:id="rId3"/>
              </a:rPr>
              <a:t>https://github.com/Mfaress/IBM_DS_Capstone/blob/main/IBM_Week%202B%20-%20EDA%20with%20Visualization%20lab.ipynb.ipynb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952CD5-C643-481C-842A-4A3D6B444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384" y="1380967"/>
            <a:ext cx="7720049" cy="23262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05878-B02B-4197-B24D-2D577AE18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84" y="3927765"/>
            <a:ext cx="3562783" cy="2839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CF91EF-F2A8-4B99-8E23-6871DB827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2510" y="3927766"/>
            <a:ext cx="3787202" cy="2822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07003-6592-4193-B73B-DE05B9867E03}"/>
              </a:ext>
            </a:extLst>
          </p:cNvPr>
          <p:cNvSpPr/>
          <p:nvPr/>
        </p:nvSpPr>
        <p:spPr>
          <a:xfrm>
            <a:off x="0" y="1314996"/>
            <a:ext cx="5250873" cy="571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SQL queries to:</a:t>
            </a:r>
          </a:p>
          <a:p>
            <a:pPr marL="396000" lvl="1">
              <a:spcBef>
                <a:spcPts val="600"/>
              </a:spcBef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names of the unique launch sites in the space mission</a:t>
            </a:r>
          </a:p>
          <a:p>
            <a:pPr marL="396000" lvl="1">
              <a:spcBef>
                <a:spcPts val="600"/>
              </a:spcBef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5 records where launch sites begin with the string 'CCA’</a:t>
            </a:r>
          </a:p>
          <a:p>
            <a:pPr marL="396000" lvl="1">
              <a:spcBef>
                <a:spcPts val="600"/>
              </a:spcBef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total payload mass carried by boosters launched by NASA (CRS)</a:t>
            </a:r>
          </a:p>
          <a:p>
            <a:pPr marL="396000" lvl="1">
              <a:spcBef>
                <a:spcPts val="600"/>
              </a:spcBef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average payload mass carried by booster version F9 v1.1</a:t>
            </a:r>
          </a:p>
          <a:p>
            <a:pPr marL="396000" lvl="1">
              <a:spcBef>
                <a:spcPts val="600"/>
              </a:spcBef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date when the first successful landing outcome in ground pad was achieved.</a:t>
            </a:r>
          </a:p>
          <a:p>
            <a:pPr marL="396000" lvl="1">
              <a:spcBef>
                <a:spcPts val="600"/>
              </a:spcBef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boosters which have success in drone ship and have payload mass greater than 4000 but less than 6000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396000" lvl="1">
              <a:spcBef>
                <a:spcPts val="600"/>
              </a:spcBef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marL="396000" lvl="1">
              <a:spcBef>
                <a:spcPts val="600"/>
              </a:spcBef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versions which have carried the maximum payload mass</a:t>
            </a: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https://github.com/Mfaress/IBM_DS_Capstone/blob/main/IBM_Week%202A%20-%20EDA%20with%20SQL.ipynb</a:t>
            </a:r>
            <a:endParaRPr lang="en-GB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GB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3D9F2-1AD5-489A-BE61-3DA18FFEB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599" y="1633423"/>
            <a:ext cx="3133564" cy="1672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2B65E3-E613-4B80-B8EE-DBB7BB80B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873" y="4592349"/>
            <a:ext cx="6812274" cy="2105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FF6B30-6DF6-4DD9-B2C7-92EF53AB8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4772" y="1440877"/>
            <a:ext cx="3228975" cy="2924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2C1773-1511-412A-A3A0-00057284FCC0}"/>
              </a:ext>
            </a:extLst>
          </p:cNvPr>
          <p:cNvSpPr/>
          <p:nvPr/>
        </p:nvSpPr>
        <p:spPr>
          <a:xfrm>
            <a:off x="304800" y="1286784"/>
            <a:ext cx="6032500" cy="540611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228600" indent="-2286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Latitude and Longitude Coordinates at each launch site to </a:t>
            </a:r>
            <a:r>
              <a:rPr lang="en-US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Visualizie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Launch Data into an interactive map and added a Circle Marker around each launch site with a label of the name of the launch site.</a:t>
            </a:r>
          </a:p>
          <a:p>
            <a:pPr marL="228600" indent="-2286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assigned the feature launch outcomes (failure or success) to class 0 and 1.i.e., 0 for failure, and 1 for success.</a:t>
            </a:r>
          </a:p>
          <a:p>
            <a:pPr marL="228600" indent="-2286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we calculated the distance from the Launch Site to various landmarks to find various trends about what is around the Launch Site to measure patterns. </a:t>
            </a:r>
            <a:r>
              <a:rPr lang="en-US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Linesare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drawn on the map to measure distance to landmarks</a:t>
            </a:r>
          </a:p>
          <a:p>
            <a:pPr marL="228600" indent="-2286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calculated the distances between a launch site to its proximities. We answered some question for instance: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Are launch sites near railways, highways and coastlines.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Do launch sites keep certain distance away from cities.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  <a:highlight>
                <a:srgbClr val="00FFFF"/>
              </a:highlight>
              <a:latin typeface="Abadi" panose="020B0604020104020204" pitchFamily="34" charset="0"/>
            </a:endParaRPr>
          </a:p>
          <a:p>
            <a:pPr marL="812800" lvl="1" indent="-812800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highlight>
                  <a:srgbClr val="00FFFF"/>
                </a:highlight>
                <a:latin typeface="Abadi" panose="020B0604020104020204" pitchFamily="34" charset="0"/>
              </a:rPr>
              <a:t>Git URL: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https://github.com/Mfaress/IBM_DS_Capstone/blob/main/IBM_Week%203%20-%20Visual%20Analytics%20with%20Folium%20lab.ipynb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endParaRPr lang="en-US" dirty="0">
              <a:solidFill>
                <a:schemeClr val="bg2">
                  <a:lumMod val="50000"/>
                </a:schemeClr>
              </a:solidFill>
              <a:highlight>
                <a:srgbClr val="00FFFF"/>
              </a:highlight>
              <a:latin typeface="Abadi" panose="020B0604020104020204" pitchFamily="34" charset="0"/>
            </a:endParaRPr>
          </a:p>
          <a:p>
            <a:pPr marL="228600" indent="-22860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C5C270-70A8-4E0A-90A7-7F753F45D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513" y="1087699"/>
            <a:ext cx="5324687" cy="26186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8EDD2-7F5D-4105-9DE0-06842B8BB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513" y="3989842"/>
            <a:ext cx="5361713" cy="270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0501" y="1825625"/>
            <a:ext cx="50800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 to build our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dashboard allowed us to quickly analyse the relationship between payloads and launch sites, helping us to identify the best launch sites by payload mass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plotted pie charts showing the total launches by a certain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plotted scatter graph showing the relationship with Outcome and Payload Mass (Kg) for the different booster version.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https://github.com/Mfaress/IBM_DS_Capstone/blob/main/IBM_Week%203B-Dashboard%20with%20Ploty%20Dash.py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E19A0ED5-DFE2-4C4C-96E4-B48DA8204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123" y="1920299"/>
            <a:ext cx="6579297" cy="38582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6C86560-20B4-41C1-AA78-1818C4034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092536"/>
              </p:ext>
            </p:extLst>
          </p:nvPr>
        </p:nvGraphicFramePr>
        <p:xfrm>
          <a:off x="752019" y="1398409"/>
          <a:ext cx="10551583" cy="4920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439DFD4-7031-4F10-9949-F6DA5DA684C9}"/>
              </a:ext>
            </a:extLst>
          </p:cNvPr>
          <p:cNvSpPr/>
          <p:nvPr/>
        </p:nvSpPr>
        <p:spPr>
          <a:xfrm>
            <a:off x="198511" y="6476171"/>
            <a:ext cx="121712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http://localhost:8888/notebooks/Desktop/IBM_DS-Capstone/Python%20code/IBM_Week%204%20-%20Machine%20Learning%20Prediction%20lab.ipynb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D58F5B-760E-47E3-A65C-CCF9AF42D184}"/>
              </a:ext>
            </a:extLst>
          </p:cNvPr>
          <p:cNvSpPr/>
          <p:nvPr/>
        </p:nvSpPr>
        <p:spPr>
          <a:xfrm>
            <a:off x="665839" y="5110114"/>
            <a:ext cx="1072394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found that the larger the flight amount at a launch site, the greater the success rate at a launch site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F21F1E-46B8-4169-A29B-B9CEA0268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75" y="1855883"/>
            <a:ext cx="11503071" cy="2708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CFA57-698F-4210-8E5C-51B93D8D4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17" y="2174874"/>
            <a:ext cx="11742803" cy="2346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85B5BF-47F5-4C7C-A135-13368609A340}"/>
              </a:ext>
            </a:extLst>
          </p:cNvPr>
          <p:cNvSpPr/>
          <p:nvPr/>
        </p:nvSpPr>
        <p:spPr>
          <a:xfrm>
            <a:off x="770011" y="4962044"/>
            <a:ext cx="1103406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payloads (over 12,000kg) have a better success rate at CCAFS SLC 40 and KSC LC 39A launch sites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17ABD9-8DCD-42DC-90C4-1BF459B88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339" y="1368642"/>
            <a:ext cx="5675166" cy="4550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B5CB6C-1284-4073-AED7-27029EE48352}"/>
              </a:ext>
            </a:extLst>
          </p:cNvPr>
          <p:cNvSpPr/>
          <p:nvPr/>
        </p:nvSpPr>
        <p:spPr>
          <a:xfrm>
            <a:off x="423387" y="2720732"/>
            <a:ext cx="39823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latin typeface="Abadi" panose="020B0604020104020204" pitchFamily="34" charset="0"/>
              </a:rPr>
              <a:t>From the plot, we can see that ES-L1, GEO, HEO, SSO, VLEO had the most success rate.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C403F9-6DCF-4E92-96DA-2E5CE758A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84" y="2405062"/>
            <a:ext cx="11581031" cy="23054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73E4FD-CED5-4FB4-8F84-0D91F89FA903}"/>
              </a:ext>
            </a:extLst>
          </p:cNvPr>
          <p:cNvSpPr/>
          <p:nvPr/>
        </p:nvSpPr>
        <p:spPr>
          <a:xfrm>
            <a:off x="126803" y="5127490"/>
            <a:ext cx="11759712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observe that in the LEO orbit, success is related to the number of flights, on the</a:t>
            </a:r>
          </a:p>
          <a:p>
            <a:pPr algn="ctr"/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hand, there seems to be no relationship between flight number when in GTO orbit.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42F1CE-BD59-4DCA-80E0-D205B16F4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3" y="2187574"/>
            <a:ext cx="11729377" cy="2282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BEB8EA-0BEC-4246-8FE0-EA5C906706CC}"/>
              </a:ext>
            </a:extLst>
          </p:cNvPr>
          <p:cNvSpPr/>
          <p:nvPr/>
        </p:nvSpPr>
        <p:spPr>
          <a:xfrm>
            <a:off x="406400" y="5119408"/>
            <a:ext cx="1122680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1C1C1C"/>
                </a:solidFill>
                <a:latin typeface="Calibri" panose="020F0502020204030204" pitchFamily="34" charset="0"/>
              </a:rPr>
              <a:t>Heavy payloads have a negative influence on GTO orbits and positive on GTO and Polar LEO (ISS) orbits.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022257"/>
            <a:ext cx="3611489" cy="13592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latin typeface="Abadi" panose="020B0604020104020204" pitchFamily="34" charset="0"/>
              </a:rPr>
              <a:t>we can observe that success rate since 2013 kept on increasing till 2020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9C1FC1-64C0-4134-A56C-372F5D97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186" y="1890136"/>
            <a:ext cx="6067425" cy="4562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CB91B3-6217-4F87-941E-BA5E84BEF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867" y="2003651"/>
            <a:ext cx="6457664" cy="3381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841790-09AF-4E87-B224-526F6E4E2170}"/>
              </a:ext>
            </a:extLst>
          </p:cNvPr>
          <p:cNvSpPr txBox="1">
            <a:spLocks/>
          </p:cNvSpPr>
          <p:nvPr/>
        </p:nvSpPr>
        <p:spPr>
          <a:xfrm>
            <a:off x="516469" y="22147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We used the key word </a:t>
            </a:r>
            <a:r>
              <a:rPr lang="en-US" sz="2200" b="1" dirty="0">
                <a:latin typeface="Abadi" panose="020B0604020104020204" pitchFamily="34" charset="0"/>
              </a:rPr>
              <a:t>DISTINCT</a:t>
            </a:r>
            <a:r>
              <a:rPr lang="en-US" sz="2200" dirty="0">
                <a:latin typeface="Abadi" panose="020B0604020104020204" pitchFamily="34" charset="0"/>
              </a:rPr>
              <a:t> to show only unique launch sites from the SpaceX data.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344C3-C168-464F-8BC4-04E32ACB6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1627823"/>
            <a:ext cx="11182350" cy="3857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64474C-3CD4-48DF-9356-C8AC9B02F432}"/>
              </a:ext>
            </a:extLst>
          </p:cNvPr>
          <p:cNvSpPr/>
          <p:nvPr/>
        </p:nvSpPr>
        <p:spPr>
          <a:xfrm>
            <a:off x="1016000" y="6041726"/>
            <a:ext cx="907037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query above to display 5 records where launch sites begin with `CCA`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DD3C57-2FBD-4473-A5FB-5957BF0B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62" y="1981200"/>
            <a:ext cx="10137501" cy="2718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CDDF15-20C9-4635-9DC1-828CAF09009F}"/>
              </a:ext>
            </a:extLst>
          </p:cNvPr>
          <p:cNvSpPr/>
          <p:nvPr/>
        </p:nvSpPr>
        <p:spPr>
          <a:xfrm>
            <a:off x="1778000" y="5521620"/>
            <a:ext cx="83058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found the total payload carried by boosters from NASA that equal 22007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F2CFAE-CED3-40E5-8312-1698715A5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95" y="2116135"/>
            <a:ext cx="10490118" cy="2181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E4F0AC-8665-4492-83A6-FB644EBAB08D}"/>
              </a:ext>
            </a:extLst>
          </p:cNvPr>
          <p:cNvSpPr/>
          <p:nvPr/>
        </p:nvSpPr>
        <p:spPr>
          <a:xfrm>
            <a:off x="1041400" y="5521620"/>
            <a:ext cx="90424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found the Average Payload Mass by F9 v1.1 that equal 3676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2C628F-855A-4BD7-BF79-AD5704743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78" y="1808388"/>
            <a:ext cx="10186672" cy="2938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EF7645-F3E1-402F-89FD-A1478402DC97}"/>
              </a:ext>
            </a:extLst>
          </p:cNvPr>
          <p:cNvSpPr/>
          <p:nvPr/>
        </p:nvSpPr>
        <p:spPr>
          <a:xfrm>
            <a:off x="1911328" y="5467540"/>
            <a:ext cx="769497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B49CB"/>
                </a:solidFill>
                <a:latin typeface="Abadi"/>
              </a:rPr>
              <a:t>We found the First Successful Ground Landing Date is 2017-01-05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0700" y="4758171"/>
            <a:ext cx="10401300" cy="12674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anchor="t">
            <a:normAutofit/>
          </a:bodyPr>
          <a:lstStyle/>
          <a:p>
            <a:pPr marL="0" indent="0" algn="ctr">
              <a:spcBef>
                <a:spcPts val="1400"/>
              </a:spcBef>
              <a:buNone/>
            </a:pPr>
            <a:r>
              <a:rPr lang="en-US" sz="2400" dirty="0">
                <a:latin typeface="Abadi" panose="020B0604020104020204" pitchFamily="34" charset="0"/>
              </a:rPr>
              <a:t>We used the </a:t>
            </a:r>
            <a:r>
              <a:rPr lang="en-US" sz="2400" b="1" dirty="0">
                <a:latin typeface="Abadi" panose="020B0604020104020204" pitchFamily="34" charset="0"/>
              </a:rPr>
              <a:t>WHERE</a:t>
            </a:r>
            <a:r>
              <a:rPr lang="en-US" sz="2400" dirty="0">
                <a:latin typeface="Abadi" panose="020B0604020104020204" pitchFamily="34" charset="0"/>
              </a:rPr>
              <a:t> clause to filter for boosters which have successfully landed on drone ship and applied the </a:t>
            </a:r>
            <a:r>
              <a:rPr lang="en-US" sz="2400" b="1" dirty="0">
                <a:latin typeface="Abadi" panose="020B0604020104020204" pitchFamily="34" charset="0"/>
              </a:rPr>
              <a:t>AND</a:t>
            </a:r>
            <a:r>
              <a:rPr lang="en-US" sz="2400" dirty="0">
                <a:latin typeface="Abadi" panose="020B0604020104020204" pitchFamily="34" charset="0"/>
              </a:rPr>
              <a:t> condition to determine successful landing with payload mass greater than 4000 but less than 6000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347B8B-777B-456B-ABF2-4A2704E2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9" y="1569374"/>
            <a:ext cx="10311237" cy="2787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637706-2CF5-4860-ADA8-5CDE2A8445A9}"/>
              </a:ext>
            </a:extLst>
          </p:cNvPr>
          <p:cNvSpPr txBox="1">
            <a:spLocks/>
          </p:cNvSpPr>
          <p:nvPr/>
        </p:nvSpPr>
        <p:spPr>
          <a:xfrm>
            <a:off x="789145" y="1610420"/>
            <a:ext cx="10687961" cy="481679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03197-2464-4C79-8762-CE88DFBFF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418" y="1843060"/>
            <a:ext cx="4836276" cy="438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9F5DBC-0F6E-45CD-AC0B-347F8FB65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19" y="1768283"/>
            <a:ext cx="10827792" cy="3103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CF30BFD-C0C7-442D-B626-2EA19FA15D0A}"/>
              </a:ext>
            </a:extLst>
          </p:cNvPr>
          <p:cNvSpPr txBox="1">
            <a:spLocks/>
          </p:cNvSpPr>
          <p:nvPr/>
        </p:nvSpPr>
        <p:spPr>
          <a:xfrm>
            <a:off x="734028" y="5587040"/>
            <a:ext cx="10064605" cy="4562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400"/>
              </a:spcBef>
              <a:buNone/>
            </a:pPr>
            <a:r>
              <a:rPr lang="en-US" sz="2000" dirty="0">
                <a:latin typeface="Abadi" panose="020B0604020104020204" pitchFamily="34" charset="0"/>
              </a:rPr>
              <a:t>We used wildcard like ‘%’ to filter for </a:t>
            </a:r>
            <a:r>
              <a:rPr lang="en-US" sz="2000" b="1" dirty="0">
                <a:latin typeface="Abadi" panose="020B0604020104020204" pitchFamily="34" charset="0"/>
              </a:rPr>
              <a:t>WHERE</a:t>
            </a:r>
            <a:r>
              <a:rPr lang="en-US" sz="2000" dirty="0">
                <a:latin typeface="Abadi" panose="020B0604020104020204" pitchFamily="34" charset="0"/>
              </a:rPr>
              <a:t> </a:t>
            </a:r>
            <a:r>
              <a:rPr lang="en-US" sz="2000" dirty="0" err="1">
                <a:latin typeface="Abadi" panose="020B0604020104020204" pitchFamily="34" charset="0"/>
              </a:rPr>
              <a:t>Mission_Outcome</a:t>
            </a:r>
            <a:r>
              <a:rPr lang="en-US" sz="2000" dirty="0">
                <a:latin typeface="Abadi" panose="020B0604020104020204" pitchFamily="34" charset="0"/>
              </a:rPr>
              <a:t> was a success or a failure. 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2D88A6-0576-4CB9-8267-6C610E432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46" y="1588220"/>
            <a:ext cx="11018162" cy="41301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C9443BE-EEA8-4D9F-B8B9-15AC50FDA5FF}"/>
              </a:ext>
            </a:extLst>
          </p:cNvPr>
          <p:cNvSpPr txBox="1">
            <a:spLocks/>
          </p:cNvSpPr>
          <p:nvPr/>
        </p:nvSpPr>
        <p:spPr>
          <a:xfrm>
            <a:off x="1243051" y="6045160"/>
            <a:ext cx="9187151" cy="723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400"/>
              </a:spcBef>
              <a:buNone/>
            </a:pPr>
            <a:r>
              <a:rPr lang="en-US" sz="1800" dirty="0">
                <a:latin typeface="Abadi" panose="020B0604020104020204" pitchFamily="34" charset="0"/>
              </a:rPr>
              <a:t>We determined the booster that have carried the maximum payload</a:t>
            </a:r>
          </a:p>
          <a:p>
            <a:pPr marL="0" indent="0" algn="ctr">
              <a:spcBef>
                <a:spcPts val="1400"/>
              </a:spcBef>
              <a:buNone/>
            </a:pPr>
            <a:r>
              <a:rPr lang="en-US" sz="1800" dirty="0">
                <a:latin typeface="Abadi" panose="020B0604020104020204" pitchFamily="34" charset="0"/>
              </a:rPr>
              <a:t> using a subquery in the </a:t>
            </a:r>
            <a:r>
              <a:rPr lang="en-US" sz="1800" b="1" dirty="0">
                <a:latin typeface="Abadi" panose="020B0604020104020204" pitchFamily="34" charset="0"/>
              </a:rPr>
              <a:t>WHERE</a:t>
            </a:r>
            <a:r>
              <a:rPr lang="en-US" sz="1800" dirty="0">
                <a:latin typeface="Abadi" panose="020B0604020104020204" pitchFamily="34" charset="0"/>
              </a:rPr>
              <a:t> clause and the </a:t>
            </a:r>
            <a:r>
              <a:rPr lang="en-US" sz="1800" b="1" dirty="0">
                <a:latin typeface="Abadi" panose="020B0604020104020204" pitchFamily="34" charset="0"/>
              </a:rPr>
              <a:t>MAX() </a:t>
            </a:r>
            <a:r>
              <a:rPr lang="en-US" sz="1800" dirty="0">
                <a:latin typeface="Abadi" panose="020B0604020104020204" pitchFamily="34" charset="0"/>
              </a:rPr>
              <a:t>function.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2EC59-1429-4AA5-BDCE-C60385A0F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50" y="1364776"/>
            <a:ext cx="11086922" cy="3466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CB81D5F-0DA4-48AD-8C68-9C2BD0FB39BF}"/>
              </a:ext>
            </a:extLst>
          </p:cNvPr>
          <p:cNvSpPr txBox="1">
            <a:spLocks/>
          </p:cNvSpPr>
          <p:nvPr/>
        </p:nvSpPr>
        <p:spPr>
          <a:xfrm>
            <a:off x="1364776" y="5204385"/>
            <a:ext cx="9521875" cy="12228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a combinations of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clause,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LIKE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BETWEEN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conditions to filter for failed landing outcomes in drone ship, their booster versions, and launch site names for year 2015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3250B6-E572-4D38-9179-F9802A8A1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406" y="1553102"/>
            <a:ext cx="9411219" cy="4153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7281F2D-43C4-4EFA-9857-0CDC161C2EC0}"/>
              </a:ext>
            </a:extLst>
          </p:cNvPr>
          <p:cNvSpPr txBox="1">
            <a:spLocks/>
          </p:cNvSpPr>
          <p:nvPr/>
        </p:nvSpPr>
        <p:spPr>
          <a:xfrm>
            <a:off x="272156" y="6025572"/>
            <a:ext cx="10236620" cy="7207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400"/>
              </a:spcBef>
              <a:buNone/>
            </a:pPr>
            <a:r>
              <a:rPr lang="en-US" sz="2000" dirty="0">
                <a:latin typeface="Abadi" panose="020B0604020104020204" pitchFamily="34" charset="0"/>
              </a:rPr>
              <a:t>We selected Landing outcomes and the </a:t>
            </a:r>
            <a:r>
              <a:rPr lang="en-US" sz="2000" b="1" dirty="0">
                <a:latin typeface="Abadi" panose="020B0604020104020204" pitchFamily="34" charset="0"/>
              </a:rPr>
              <a:t>COUNT</a:t>
            </a:r>
            <a:r>
              <a:rPr lang="en-US" sz="2000" dirty="0">
                <a:latin typeface="Abadi" panose="020B0604020104020204" pitchFamily="34" charset="0"/>
              </a:rPr>
              <a:t> of landing outcomes from the data and used the </a:t>
            </a:r>
            <a:r>
              <a:rPr lang="en-US" sz="2000" b="1" dirty="0">
                <a:latin typeface="Abadi" panose="020B0604020104020204" pitchFamily="34" charset="0"/>
              </a:rPr>
              <a:t>WHERE</a:t>
            </a:r>
            <a:r>
              <a:rPr lang="en-US" sz="2000" dirty="0">
                <a:latin typeface="Abadi" panose="020B0604020104020204" pitchFamily="34" charset="0"/>
              </a:rPr>
              <a:t> clause to filter for landing outcomes </a:t>
            </a:r>
            <a:r>
              <a:rPr lang="en-US" sz="2000" b="1" dirty="0">
                <a:latin typeface="Abadi" panose="020B0604020104020204" pitchFamily="34" charset="0"/>
              </a:rPr>
              <a:t>BETWEEN</a:t>
            </a:r>
            <a:r>
              <a:rPr lang="en-US" sz="2000" dirty="0">
                <a:latin typeface="Abadi" panose="020B0604020104020204" pitchFamily="34" charset="0"/>
              </a:rPr>
              <a:t> 2010-06-04 to 2010-03-20.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A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ll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AF817-91B9-4CCE-A3EE-C20FA27D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60654"/>
            <a:ext cx="10306050" cy="5305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 by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05F357-7B88-4B87-B407-AF371A290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93261"/>
            <a:ext cx="10172700" cy="4933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distance to landmarks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9612BA-0AFC-48FC-8291-CC589C0CF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093" y="2107896"/>
            <a:ext cx="7701754" cy="3586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6480BB-4D7D-44E0-A8C7-ABF548D92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53" y="2107896"/>
            <a:ext cx="3742577" cy="3586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showing the success percentage achieved by each launch site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579D775-82EA-46D9-B0C1-62539FF3E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9" y="1454291"/>
            <a:ext cx="10687962" cy="47721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197926" y="1371600"/>
            <a:ext cx="7633855" cy="49477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 This goal of the project is to create a machine learning pipeline to predict if the first stage will land successfully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determine if the rocket will land successfully?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interaction amongst various features that determine the success rate of a successful landing.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operating conditions needs to be in place to ensure a successful landing program.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7C425C-18D4-4AA9-BF8B-F6BAC525D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4" y="1560314"/>
            <a:ext cx="3782691" cy="48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Launch Success Ratio for KSC LC-39A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BB3C05C-0658-4573-9BE0-6EB426BA7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970" y="1812639"/>
            <a:ext cx="7790783" cy="44407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0" y="538650"/>
            <a:ext cx="10687961" cy="757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Scatter plot of Payload vs Launch Outcome for all sites,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 with different payload selected in the range slider</a:t>
            </a:r>
          </a:p>
        </p:txBody>
      </p:sp>
      <p:pic>
        <p:nvPicPr>
          <p:cNvPr id="6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E8626D-4484-4FD1-AE90-AC25056F5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91367"/>
            <a:ext cx="10515599" cy="3785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D9799B-AB41-4B29-B6D6-8D625AAF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37" y="3216465"/>
            <a:ext cx="5493663" cy="2406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AF3DBC-CC1F-4994-B609-881BFF9E9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940" y="1840314"/>
            <a:ext cx="4936111" cy="37825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A0E7E8-4FDB-4E92-8500-65A4B59C5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580" y="1306859"/>
            <a:ext cx="5905500" cy="4800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19642B-C080-4ABF-B797-1AF3DACE1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4842975"/>
            <a:ext cx="5227238" cy="916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DB32F3-145B-4EA0-8BEB-16467DC0EB68}"/>
              </a:ext>
            </a:extLst>
          </p:cNvPr>
          <p:cNvSpPr/>
          <p:nvPr/>
        </p:nvSpPr>
        <p:spPr>
          <a:xfrm>
            <a:off x="531271" y="2644170"/>
            <a:ext cx="4886467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The Decision Tree confusion matrix shows the largest number of true positive and true negative compared to other models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C5F7E-58F4-4E65-A2EA-455DD00D64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3605564"/>
              </p:ext>
            </p:extLst>
          </p:nvPr>
        </p:nvGraphicFramePr>
        <p:xfrm>
          <a:off x="926531" y="1251929"/>
          <a:ext cx="989614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9124616" cy="21529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https://github.com/Mfaress/IBM_DS_Capstone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https://www.coursera.org/learn/applied-data-science-capstone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https://www.coursera.org/professional-certificates/ibm-data-science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https://cloud.ibm.com/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778E92-7BC0-4366-A81E-98975A17DDDC}"/>
              </a:ext>
            </a:extLst>
          </p:cNvPr>
          <p:cNvSpPr/>
          <p:nvPr/>
        </p:nvSpPr>
        <p:spPr>
          <a:xfrm>
            <a:off x="3990371" y="1411735"/>
            <a:ext cx="7467601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we working on Data Collection using various methods as following:</a:t>
            </a:r>
          </a:p>
          <a:p>
            <a:pPr marL="914400" lvl="1" indent="-457200" algn="just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using get request to the SpaceX API.</a:t>
            </a:r>
          </a:p>
          <a:p>
            <a:pPr marL="914400" lvl="1" indent="-457200" algn="just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Next, we decoded the response content as a Json using .json().</a:t>
            </a:r>
          </a:p>
          <a:p>
            <a:pPr marL="914400" lvl="1" indent="-457200" algn="just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turn it into a pandas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.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().</a:t>
            </a:r>
          </a:p>
          <a:p>
            <a:pPr marL="914400" lvl="1" indent="-457200" algn="just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that, we cleaned the data, checked for missing values and fill in missing values where necessary.</a:t>
            </a:r>
          </a:p>
          <a:p>
            <a:pPr marL="914400" lvl="1" indent="-457200" algn="just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addition, we performed web scraping from Wikipedia for Falcon 9 launch records with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 marL="914400" lvl="1" indent="-457200" algn="just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we extracted the launch records as HTML table, parse the table and convert it to a pandas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future analysis.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DF673F-4A00-4335-9685-68BF7AD47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2" y="2853315"/>
            <a:ext cx="3295650" cy="317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get request to the SpaceX API to collect data, clean the requested data and did some basic data wrangling and formatting.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the notebook is  </a:t>
            </a:r>
            <a:r>
              <a:rPr lang="en-US" sz="2400" dirty="0">
                <a:hlinkClick r:id="rId3"/>
              </a:rPr>
              <a:t>https://github.com/Mfaress/IBM_DS_Capstone/blob/main/IBM_Week%201A-%20Data%20Collection%20API%20Lab%20.ipynb</a:t>
            </a: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1704109" y="538650"/>
            <a:ext cx="9581502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677211-8408-403B-B89F-5220F0EE5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49" y="95823"/>
            <a:ext cx="1417279" cy="1472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590C39-C919-40D3-9AC2-3120E047A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272" y="1568382"/>
            <a:ext cx="6477000" cy="4743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applied web scrapping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webscrap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Falcon 9 launch records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then we parsed the table and converted it into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the notebook 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https://github.com/Mfaress/IBM_DS_Capstone/blob/main/IBM_Week%201B%20-%20Web%20Scraping.ipynb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5705E-8439-40E5-8829-0F2EE7461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022" y="122611"/>
            <a:ext cx="3314700" cy="1381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F78A56-0D1C-4BD0-B516-AE0BD5A78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277" y="1656135"/>
            <a:ext cx="5825312" cy="4968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http://schemas.microsoft.com/office/infopath/2007/PartnerControls"/>
    <ds:schemaRef ds:uri="http://purl.org/dc/dcmitype/"/>
    <ds:schemaRef ds:uri="http://purl.org/dc/terms/"/>
    <ds:schemaRef ds:uri="f80a141d-92ca-4d3d-9308-f7e7b1d44ce8"/>
    <ds:schemaRef ds:uri="155be751-a274-42e8-93fb-f39d3b9bccc8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</TotalTime>
  <Words>1971</Words>
  <Application>Microsoft Office PowerPoint</Application>
  <PresentationFormat>Widescreen</PresentationFormat>
  <Paragraphs>222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Mahmoud AlFares</dc:creator>
  <cp:lastModifiedBy>Mahmoud Al.Faress</cp:lastModifiedBy>
  <cp:revision>247</cp:revision>
  <dcterms:created xsi:type="dcterms:W3CDTF">2021-04-29T18:58:34Z</dcterms:created>
  <dcterms:modified xsi:type="dcterms:W3CDTF">2023-02-10T19:56:43Z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